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10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A7F1974-A9E5-4738-BD85-C54FECAA758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89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6EAE13-2D6F-4561-9820-1240A8F2BEA6}"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F1974-A9E5-4738-BD85-C54FECAA7582}" type="slidenum">
              <a:rPr lang="en-GB" smtClean="0"/>
              <a:t>‹#›</a:t>
            </a:fld>
            <a:endParaRPr lang="en-GB"/>
          </a:p>
        </p:txBody>
      </p:sp>
    </p:spTree>
    <p:extLst>
      <p:ext uri="{BB962C8B-B14F-4D97-AF65-F5344CB8AC3E}">
        <p14:creationId xmlns:p14="http://schemas.microsoft.com/office/powerpoint/2010/main" val="415255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47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8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spTree>
    <p:extLst>
      <p:ext uri="{BB962C8B-B14F-4D97-AF65-F5344CB8AC3E}">
        <p14:creationId xmlns:p14="http://schemas.microsoft.com/office/powerpoint/2010/main" val="403948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68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89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3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9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spTree>
    <p:extLst>
      <p:ext uri="{BB962C8B-B14F-4D97-AF65-F5344CB8AC3E}">
        <p14:creationId xmlns:p14="http://schemas.microsoft.com/office/powerpoint/2010/main" val="238823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6EAE13-2D6F-4561-9820-1240A8F2BEA6}"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F1974-A9E5-4738-BD85-C54FECAA758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9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6EAE13-2D6F-4561-9820-1240A8F2BEA6}"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F1974-A9E5-4738-BD85-C54FECAA7582}"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47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6EAE13-2D6F-4561-9820-1240A8F2BEA6}"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F1974-A9E5-4738-BD85-C54FECAA758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31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6EAE13-2D6F-4561-9820-1240A8F2BEA6}"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F1974-A9E5-4738-BD85-C54FECAA758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09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EAE13-2D6F-4561-9820-1240A8F2BEA6}"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F1974-A9E5-4738-BD85-C54FECAA7582}" type="slidenum">
              <a:rPr lang="en-GB" smtClean="0"/>
              <a:t>‹#›</a:t>
            </a:fld>
            <a:endParaRPr lang="en-GB"/>
          </a:p>
        </p:txBody>
      </p:sp>
    </p:spTree>
    <p:extLst>
      <p:ext uri="{BB962C8B-B14F-4D97-AF65-F5344CB8AC3E}">
        <p14:creationId xmlns:p14="http://schemas.microsoft.com/office/powerpoint/2010/main" val="418975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6EAE13-2D6F-4561-9820-1240A8F2BEA6}"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F1974-A9E5-4738-BD85-C54FECAA758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30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6EAE13-2D6F-4561-9820-1240A8F2BEA6}"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F1974-A9E5-4738-BD85-C54FECAA7582}" type="slidenum">
              <a:rPr lang="en-GB" smtClean="0"/>
              <a:t>‹#›</a:t>
            </a:fld>
            <a:endParaRPr lang="en-GB"/>
          </a:p>
        </p:txBody>
      </p:sp>
    </p:spTree>
    <p:extLst>
      <p:ext uri="{BB962C8B-B14F-4D97-AF65-F5344CB8AC3E}">
        <p14:creationId xmlns:p14="http://schemas.microsoft.com/office/powerpoint/2010/main" val="7073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EAE13-2D6F-4561-9820-1240A8F2BEA6}" type="datetimeFigureOut">
              <a:rPr lang="en-GB" smtClean="0"/>
              <a:t>30/06/2020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7F1974-A9E5-4738-BD85-C54FECAA7582}" type="slidenum">
              <a:rPr lang="en-GB" smtClean="0"/>
              <a:t>‹#›</a:t>
            </a:fld>
            <a:endParaRPr lang="en-GB"/>
          </a:p>
        </p:txBody>
      </p:sp>
    </p:spTree>
    <p:extLst>
      <p:ext uri="{BB962C8B-B14F-4D97-AF65-F5344CB8AC3E}">
        <p14:creationId xmlns:p14="http://schemas.microsoft.com/office/powerpoint/2010/main" val="1569371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slide" Target="slide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Hyperlinks for navigation</a:t>
            </a:r>
            <a:endParaRPr lang="en-GB" dirty="0"/>
          </a:p>
        </p:txBody>
      </p:sp>
      <p:sp>
        <p:nvSpPr>
          <p:cNvPr id="3" name="Subtitle 2"/>
          <p:cNvSpPr>
            <a:spLocks noGrp="1"/>
          </p:cNvSpPr>
          <p:nvPr>
            <p:ph type="subTitle" idx="1"/>
          </p:nvPr>
        </p:nvSpPr>
        <p:spPr/>
        <p:txBody>
          <a:bodyPr/>
          <a:lstStyle/>
          <a:p>
            <a:r>
              <a:rPr lang="en-GB" dirty="0" smtClean="0"/>
              <a:t>A short example of splitting up content</a:t>
            </a:r>
            <a:endParaRPr lang="en-GB" dirty="0"/>
          </a:p>
        </p:txBody>
      </p:sp>
      <p:sp>
        <p:nvSpPr>
          <p:cNvPr id="4" name="TextBox 3">
            <a:hlinkClick r:id="rId2" action="ppaction://hlinksldjump"/>
          </p:cNvPr>
          <p:cNvSpPr txBox="1"/>
          <p:nvPr/>
        </p:nvSpPr>
        <p:spPr>
          <a:xfrm>
            <a:off x="5323606" y="4317998"/>
            <a:ext cx="1553252" cy="715089"/>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dirty="0" smtClean="0"/>
              <a:t>Click here to continue</a:t>
            </a:r>
            <a:endParaRPr lang="en-GB" dirty="0"/>
          </a:p>
        </p:txBody>
      </p:sp>
    </p:spTree>
    <p:extLst>
      <p:ext uri="{BB962C8B-B14F-4D97-AF65-F5344CB8AC3E}">
        <p14:creationId xmlns:p14="http://schemas.microsoft.com/office/powerpoint/2010/main" val="1760875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Choose your plane</a:t>
            </a:r>
            <a:endParaRPr lang="en-GB" dirty="0"/>
          </a:p>
        </p:txBody>
      </p:sp>
      <p:sp>
        <p:nvSpPr>
          <p:cNvPr id="3" name="TextBox 2"/>
          <p:cNvSpPr txBox="1"/>
          <p:nvPr/>
        </p:nvSpPr>
        <p:spPr>
          <a:xfrm>
            <a:off x="4193771" y="2725884"/>
            <a:ext cx="3915295" cy="1015663"/>
          </a:xfrm>
          <a:prstGeom prst="rect">
            <a:avLst/>
          </a:prstGeom>
          <a:noFill/>
        </p:spPr>
        <p:txBody>
          <a:bodyPr wrap="square" rtlCol="0">
            <a:spAutoFit/>
          </a:bodyPr>
          <a:lstStyle/>
          <a:p>
            <a:pPr algn="ctr"/>
            <a:r>
              <a:rPr lang="en-GB" sz="2000" dirty="0" smtClean="0"/>
              <a:t>Click on one of the three options below to find out more about some common wood planes</a:t>
            </a:r>
            <a:endParaRPr lang="en-GB" sz="2000" dirty="0"/>
          </a:p>
        </p:txBody>
      </p:sp>
      <p:sp>
        <p:nvSpPr>
          <p:cNvPr id="4" name="TextBox 3">
            <a:hlinkClick r:id="rId2" action="ppaction://hlinksldjump"/>
          </p:cNvPr>
          <p:cNvSpPr txBox="1"/>
          <p:nvPr/>
        </p:nvSpPr>
        <p:spPr>
          <a:xfrm>
            <a:off x="2007524" y="3998173"/>
            <a:ext cx="2186247" cy="919401"/>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sz="2400" dirty="0" smtClean="0"/>
              <a:t>The smoothing plane</a:t>
            </a:r>
            <a:endParaRPr lang="en-GB" sz="2400" dirty="0"/>
          </a:p>
        </p:txBody>
      </p:sp>
      <p:sp>
        <p:nvSpPr>
          <p:cNvPr id="5" name="TextBox 4">
            <a:hlinkClick r:id="rId3" action="ppaction://hlinksldjump"/>
          </p:cNvPr>
          <p:cNvSpPr txBox="1"/>
          <p:nvPr/>
        </p:nvSpPr>
        <p:spPr>
          <a:xfrm>
            <a:off x="5002876" y="3998173"/>
            <a:ext cx="2186247" cy="919401"/>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sz="2400" dirty="0" smtClean="0"/>
              <a:t>The plough plane</a:t>
            </a:r>
            <a:endParaRPr lang="en-GB" sz="2400" dirty="0"/>
          </a:p>
        </p:txBody>
      </p:sp>
      <p:sp>
        <p:nvSpPr>
          <p:cNvPr id="6" name="TextBox 5">
            <a:hlinkClick r:id="rId4" action="ppaction://hlinksldjump"/>
          </p:cNvPr>
          <p:cNvSpPr txBox="1"/>
          <p:nvPr/>
        </p:nvSpPr>
        <p:spPr>
          <a:xfrm>
            <a:off x="7870768" y="3998173"/>
            <a:ext cx="2186247" cy="919401"/>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sz="2400" dirty="0" smtClean="0"/>
              <a:t>The fillister plane</a:t>
            </a:r>
            <a:endParaRPr lang="en-GB" sz="2400" dirty="0"/>
          </a:p>
        </p:txBody>
      </p:sp>
      <p:sp>
        <p:nvSpPr>
          <p:cNvPr id="7" name="TextBox 6"/>
          <p:cNvSpPr txBox="1"/>
          <p:nvPr/>
        </p:nvSpPr>
        <p:spPr>
          <a:xfrm>
            <a:off x="1314375" y="4992056"/>
            <a:ext cx="9674086" cy="923330"/>
          </a:xfrm>
          <a:prstGeom prst="rect">
            <a:avLst/>
          </a:prstGeom>
          <a:noFill/>
        </p:spPr>
        <p:txBody>
          <a:bodyPr wrap="square" rtlCol="0">
            <a:spAutoFit/>
          </a:bodyPr>
          <a:lstStyle/>
          <a:p>
            <a:r>
              <a:rPr lang="en-GB" dirty="0" smtClean="0"/>
              <a:t>Each of these buttons is a text box with a shape fill and outline to stand out. Right click on an object, select Hyperlink from the options, then Place in This Document and choose the appropriate slide to set the link. These links are relative, so adding slides later on shouldn’t affect how these buttons work.</a:t>
            </a:r>
            <a:endParaRPr lang="en-GB" dirty="0"/>
          </a:p>
        </p:txBody>
      </p:sp>
    </p:spTree>
    <p:extLst>
      <p:ext uri="{BB962C8B-B14F-4D97-AF65-F5344CB8AC3E}">
        <p14:creationId xmlns:p14="http://schemas.microsoft.com/office/powerpoint/2010/main" val="142596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Smoothing Plane</a:t>
            </a:r>
            <a:endParaRPr lang="en-GB" dirty="0"/>
          </a:p>
        </p:txBody>
      </p:sp>
      <p:sp>
        <p:nvSpPr>
          <p:cNvPr id="3" name="TextBox 2"/>
          <p:cNvSpPr txBox="1"/>
          <p:nvPr/>
        </p:nvSpPr>
        <p:spPr>
          <a:xfrm>
            <a:off x="7597833" y="2450398"/>
            <a:ext cx="3549534" cy="3139321"/>
          </a:xfrm>
          <a:prstGeom prst="rect">
            <a:avLst/>
          </a:prstGeom>
          <a:noFill/>
        </p:spPr>
        <p:txBody>
          <a:bodyPr wrap="square" rtlCol="0">
            <a:spAutoFit/>
          </a:bodyPr>
          <a:lstStyle/>
          <a:p>
            <a:r>
              <a:rPr lang="en-GB" dirty="0" smtClean="0"/>
              <a:t>What most people picture when they things of a wood plane, the classic smoothing plane is the Stanley No 4. Similar body styles are available from other manufacturers, such as Record or Veritas. These planes are real workhorses, able to manage a number of different tasks around the shop, and can even be converted to scrub planes to allow you to rapidly hog off wood.</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5402" y="2510083"/>
            <a:ext cx="5300546" cy="3019953"/>
          </a:xfrm>
          <a:prstGeom prst="rect">
            <a:avLst/>
          </a:prstGeom>
        </p:spPr>
      </p:pic>
      <p:sp>
        <p:nvSpPr>
          <p:cNvPr id="5" name="TextBox 4">
            <a:hlinkClick r:id="rId3" action="ppaction://hlinksldjump"/>
          </p:cNvPr>
          <p:cNvSpPr txBox="1"/>
          <p:nvPr/>
        </p:nvSpPr>
        <p:spPr>
          <a:xfrm>
            <a:off x="9594115" y="5660258"/>
            <a:ext cx="1553252" cy="408623"/>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dirty="0" smtClean="0"/>
              <a:t>Choose again</a:t>
            </a:r>
            <a:endParaRPr lang="en-GB" dirty="0"/>
          </a:p>
        </p:txBody>
      </p:sp>
    </p:spTree>
    <p:extLst>
      <p:ext uri="{BB962C8B-B14F-4D97-AF65-F5344CB8AC3E}">
        <p14:creationId xmlns:p14="http://schemas.microsoft.com/office/powerpoint/2010/main" val="362893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Plough Plane</a:t>
            </a:r>
            <a:endParaRPr lang="en-GB" dirty="0"/>
          </a:p>
        </p:txBody>
      </p:sp>
      <p:sp>
        <p:nvSpPr>
          <p:cNvPr id="3" name="TextBox 2"/>
          <p:cNvSpPr txBox="1"/>
          <p:nvPr/>
        </p:nvSpPr>
        <p:spPr>
          <a:xfrm>
            <a:off x="7597833" y="2528481"/>
            <a:ext cx="3549534" cy="3139321"/>
          </a:xfrm>
          <a:prstGeom prst="rect">
            <a:avLst/>
          </a:prstGeom>
          <a:noFill/>
        </p:spPr>
        <p:txBody>
          <a:bodyPr wrap="square" rtlCol="0">
            <a:spAutoFit/>
          </a:bodyPr>
          <a:lstStyle/>
          <a:p>
            <a:r>
              <a:rPr lang="en-GB" dirty="0" smtClean="0"/>
              <a:t>As the name suggests, these planes allow you to cut grooves into your wood. There are numerous options and styles available, but they typically come with fences and depth stops to help with accurate cutting. They can be used to cut housings for drawer bottoms, for rebated pieces or even decorative work. Furniture makers will use these a great deal!</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5402" y="2471062"/>
            <a:ext cx="5475449" cy="3345366"/>
          </a:xfrm>
          <a:prstGeom prst="rect">
            <a:avLst/>
          </a:prstGeom>
        </p:spPr>
      </p:pic>
      <p:sp>
        <p:nvSpPr>
          <p:cNvPr id="5" name="TextBox 4">
            <a:hlinkClick r:id="rId3" action="ppaction://hlinksldjump"/>
          </p:cNvPr>
          <p:cNvSpPr txBox="1"/>
          <p:nvPr/>
        </p:nvSpPr>
        <p:spPr>
          <a:xfrm>
            <a:off x="9594115" y="5654550"/>
            <a:ext cx="1553252" cy="408623"/>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dirty="0" smtClean="0"/>
              <a:t>Choose again</a:t>
            </a:r>
            <a:endParaRPr lang="en-GB" dirty="0"/>
          </a:p>
        </p:txBody>
      </p:sp>
    </p:spTree>
    <p:extLst>
      <p:ext uri="{BB962C8B-B14F-4D97-AF65-F5344CB8AC3E}">
        <p14:creationId xmlns:p14="http://schemas.microsoft.com/office/powerpoint/2010/main" val="197323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Fillister Plane</a:t>
            </a:r>
            <a:endParaRPr lang="en-GB" dirty="0"/>
          </a:p>
        </p:txBody>
      </p:sp>
      <p:sp>
        <p:nvSpPr>
          <p:cNvPr id="3" name="TextBox 2"/>
          <p:cNvSpPr txBox="1"/>
          <p:nvPr/>
        </p:nvSpPr>
        <p:spPr>
          <a:xfrm>
            <a:off x="7445497" y="2679699"/>
            <a:ext cx="3549534" cy="2308324"/>
          </a:xfrm>
          <a:prstGeom prst="rect">
            <a:avLst/>
          </a:prstGeom>
          <a:noFill/>
        </p:spPr>
        <p:txBody>
          <a:bodyPr wrap="square" rtlCol="0">
            <a:spAutoFit/>
          </a:bodyPr>
          <a:lstStyle/>
          <a:p>
            <a:r>
              <a:rPr lang="en-GB" dirty="0" smtClean="0"/>
              <a:t>Similar to a rebate/rabbet plane, but usually comes with a depth stop, fence and spur for cross-grain work. Cutting rebates is simple with one of these tools. Some simple decorative pieces can also be cut with these planes, such as stepped mouldings.</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9961" y="2594265"/>
            <a:ext cx="5231296" cy="3260035"/>
          </a:xfrm>
          <a:prstGeom prst="rect">
            <a:avLst/>
          </a:prstGeom>
        </p:spPr>
      </p:pic>
      <p:sp>
        <p:nvSpPr>
          <p:cNvPr id="5" name="TextBox 4"/>
          <p:cNvSpPr txBox="1"/>
          <p:nvPr/>
        </p:nvSpPr>
        <p:spPr>
          <a:xfrm>
            <a:off x="7174367" y="5672312"/>
            <a:ext cx="1940312" cy="408623"/>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r>
              <a:rPr lang="en-GB" dirty="0" smtClean="0"/>
              <a:t>What is a rebate?</a:t>
            </a:r>
            <a:endParaRPr lang="en-GB" dirty="0"/>
          </a:p>
        </p:txBody>
      </p:sp>
      <p:grpSp>
        <p:nvGrpSpPr>
          <p:cNvPr id="24" name="Group 23"/>
          <p:cNvGrpSpPr/>
          <p:nvPr/>
        </p:nvGrpSpPr>
        <p:grpSpPr>
          <a:xfrm>
            <a:off x="963792" y="2594265"/>
            <a:ext cx="5647465" cy="3573786"/>
            <a:chOff x="422031" y="1690688"/>
            <a:chExt cx="6380367" cy="4281741"/>
          </a:xfrm>
        </p:grpSpPr>
        <p:sp>
          <p:nvSpPr>
            <p:cNvPr id="6" name="Rectangle 5"/>
            <p:cNvSpPr/>
            <p:nvPr/>
          </p:nvSpPr>
          <p:spPr>
            <a:xfrm>
              <a:off x="838200" y="1690688"/>
              <a:ext cx="5964198" cy="397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24812" r="91646"/>
                      </a14:imgEffect>
                    </a14:imgLayer>
                  </a14:imgProps>
                </a:ext>
                <a:ext uri="{28A0092B-C50C-407E-A947-70E740481C1C}">
                  <a14:useLocalDpi xmlns:a14="http://schemas.microsoft.com/office/drawing/2010/main"/>
                </a:ext>
              </a:extLst>
            </a:blip>
            <a:srcRect l="16458"/>
            <a:stretch/>
          </p:blipFill>
          <p:spPr>
            <a:xfrm>
              <a:off x="422031" y="2147561"/>
              <a:ext cx="4742654" cy="3824868"/>
            </a:xfrm>
            <a:prstGeom prst="rect">
              <a:avLst/>
            </a:prstGeom>
          </p:spPr>
        </p:pic>
        <p:sp>
          <p:nvSpPr>
            <p:cNvPr id="16" name="TextBox 15"/>
            <p:cNvSpPr txBox="1"/>
            <p:nvPr/>
          </p:nvSpPr>
          <p:spPr>
            <a:xfrm>
              <a:off x="4806568" y="2358553"/>
              <a:ext cx="1995828" cy="2765595"/>
            </a:xfrm>
            <a:prstGeom prst="rect">
              <a:avLst/>
            </a:prstGeom>
            <a:noFill/>
          </p:spPr>
          <p:txBody>
            <a:bodyPr wrap="square" rtlCol="0">
              <a:spAutoFit/>
            </a:bodyPr>
            <a:lstStyle/>
            <a:p>
              <a:r>
                <a:rPr lang="en-GB" dirty="0" smtClean="0"/>
                <a:t>This is a rebate. It’s also often referred to as a rabbet – the difference is in which side of the Atlantic you’re on.</a:t>
              </a:r>
              <a:endParaRPr lang="en-GB" dirty="0"/>
            </a:p>
          </p:txBody>
        </p:sp>
        <p:cxnSp>
          <p:nvCxnSpPr>
            <p:cNvPr id="23" name="Curved Connector 22"/>
            <p:cNvCxnSpPr/>
            <p:nvPr/>
          </p:nvCxnSpPr>
          <p:spPr>
            <a:xfrm rot="10800000" flipV="1">
              <a:off x="4107766" y="2855741"/>
              <a:ext cx="661182" cy="37982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5" name="Multiply 24"/>
          <p:cNvSpPr/>
          <p:nvPr/>
        </p:nvSpPr>
        <p:spPr>
          <a:xfrm>
            <a:off x="5579348" y="2722208"/>
            <a:ext cx="414059" cy="36761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hlinkClick r:id="rId5" action="ppaction://hlinksldjump"/>
          </p:cNvPr>
          <p:cNvSpPr txBox="1"/>
          <p:nvPr/>
        </p:nvSpPr>
        <p:spPr>
          <a:xfrm>
            <a:off x="9594115" y="5672312"/>
            <a:ext cx="1553252" cy="408623"/>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GB" dirty="0" smtClean="0"/>
              <a:t>Choose again</a:t>
            </a:r>
            <a:endParaRPr lang="en-GB" dirty="0"/>
          </a:p>
        </p:txBody>
      </p:sp>
    </p:spTree>
    <p:extLst>
      <p:ext uri="{BB962C8B-B14F-4D97-AF65-F5344CB8AC3E}">
        <p14:creationId xmlns:p14="http://schemas.microsoft.com/office/powerpoint/2010/main" val="3491150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4"/>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P spid="25"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AA33C08F5A314F84C49D6E14EA0F10" ma:contentTypeVersion="4" ma:contentTypeDescription="Create a new document." ma:contentTypeScope="" ma:versionID="0297242d2e734793331b5d0f5f6e6d47">
  <xsd:schema xmlns:xsd="http://www.w3.org/2001/XMLSchema" xmlns:xs="http://www.w3.org/2001/XMLSchema" xmlns:p="http://schemas.microsoft.com/office/2006/metadata/properties" xmlns:ns3="7e393830-8dfb-4d87-ac02-18acbcc9a72b" targetNamespace="http://schemas.microsoft.com/office/2006/metadata/properties" ma:root="true" ma:fieldsID="ec8c83377d69bdb2003b542d1fc9e6ba" ns3:_="">
    <xsd:import namespace="7e393830-8dfb-4d87-ac02-18acbcc9a72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93830-8dfb-4d87-ac02-18acbcc9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94ADA-BADF-4FEA-A3B0-522C08E84088}">
  <ds:schemaRefs>
    <ds:schemaRef ds:uri="http://schemas.microsoft.com/sharepoint/v3/contenttype/forms"/>
  </ds:schemaRefs>
</ds:datastoreItem>
</file>

<file path=customXml/itemProps2.xml><?xml version="1.0" encoding="utf-8"?>
<ds:datastoreItem xmlns:ds="http://schemas.openxmlformats.org/officeDocument/2006/customXml" ds:itemID="{E682254C-623B-4815-85C2-B2B8AF6FDE77}">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e393830-8dfb-4d87-ac02-18acbcc9a72b"/>
    <ds:schemaRef ds:uri="http://www.w3.org/XML/1998/namespace"/>
  </ds:schemaRefs>
</ds:datastoreItem>
</file>

<file path=customXml/itemProps3.xml><?xml version="1.0" encoding="utf-8"?>
<ds:datastoreItem xmlns:ds="http://schemas.openxmlformats.org/officeDocument/2006/customXml" ds:itemID="{91CC1E35-CE0C-433B-B50E-04412958B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93830-8dfb-4d87-ac02-18acbcc9a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162</TotalTime>
  <Words>338</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Hyperlinks for navigation</vt:lpstr>
      <vt:lpstr>Choose your plane</vt:lpstr>
      <vt:lpstr>The Smoothing Plane</vt:lpstr>
      <vt:lpstr>The Plough Plane</vt:lpstr>
      <vt:lpstr>The Fillister Plane</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Hyperlinks to content</dc:title>
  <dc:creator>Ryan Metcalfe</dc:creator>
  <cp:lastModifiedBy>Ryan Metcalfe</cp:lastModifiedBy>
  <cp:revision>11</cp:revision>
  <dcterms:created xsi:type="dcterms:W3CDTF">2020-06-12T10:31:44Z</dcterms:created>
  <dcterms:modified xsi:type="dcterms:W3CDTF">2020-06-30T12:22:06Z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0x0101009BAA33C08F5A314F84C49D6E14EA0F10</vt:lpwstr>
  </property>
</Properties>
</file>