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6" r:id="rId4"/>
    <p:sldId id="258" r:id="rId5"/>
    <p:sldId id="259" r:id="rId6"/>
    <p:sldId id="261" r:id="rId7"/>
    <p:sldId id="260" r:id="rId8"/>
    <p:sldId id="26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9EF"/>
    <a:srgbClr val="4F9AF1"/>
    <a:srgbClr val="7E6ABF"/>
    <a:srgbClr val="FFCC00"/>
    <a:srgbClr val="FF5D91"/>
    <a:srgbClr val="FF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1090CE-1E75-586E-32C0-54084F514F2B}" v="12" dt="2023-10-09T15:42:38.707"/>
    <p1510:client id="{8DC2AAAC-C100-4F0A-B5EE-A74B258F968D}" v="954" dt="2023-10-10T10:39:18.170"/>
    <p1510:client id="{ED32A0BC-BEA7-5F95-C2DC-09082E234DB1}" v="4" dt="2023-10-09T11:54:00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hiannon Knowles" userId="S::rhiannon.knowles@student.manchester.ac.uk::50c64087-d0fb-4fc4-8728-5fed2c61a091" providerId="AD" clId="Web-{1F2446BD-9A0A-23ED-A4EE-AB8D103612B6}"/>
    <pc:docChg chg="modSld">
      <pc:chgData name="Rhiannon Knowles" userId="S::rhiannon.knowles@student.manchester.ac.uk::50c64087-d0fb-4fc4-8728-5fed2c61a091" providerId="AD" clId="Web-{1F2446BD-9A0A-23ED-A4EE-AB8D103612B6}" dt="2023-10-09T10:35:29.351" v="28" actId="1076"/>
      <pc:docMkLst>
        <pc:docMk/>
      </pc:docMkLst>
      <pc:sldChg chg="modSp">
        <pc:chgData name="Rhiannon Knowles" userId="S::rhiannon.knowles@student.manchester.ac.uk::50c64087-d0fb-4fc4-8728-5fed2c61a091" providerId="AD" clId="Web-{1F2446BD-9A0A-23ED-A4EE-AB8D103612B6}" dt="2023-10-09T10:32:04.923" v="12" actId="20577"/>
        <pc:sldMkLst>
          <pc:docMk/>
          <pc:sldMk cId="3823039430" sldId="256"/>
        </pc:sldMkLst>
        <pc:spChg chg="mod">
          <ac:chgData name="Rhiannon Knowles" userId="S::rhiannon.knowles@student.manchester.ac.uk::50c64087-d0fb-4fc4-8728-5fed2c61a091" providerId="AD" clId="Web-{1F2446BD-9A0A-23ED-A4EE-AB8D103612B6}" dt="2023-10-09T10:31:38.500" v="6" actId="20577"/>
          <ac:spMkLst>
            <pc:docMk/>
            <pc:sldMk cId="3823039430" sldId="256"/>
            <ac:spMk id="8" creationId="{0BA016AD-3E99-4E04-B775-40026077061E}"/>
          </ac:spMkLst>
        </pc:spChg>
        <pc:spChg chg="mod">
          <ac:chgData name="Rhiannon Knowles" userId="S::rhiannon.knowles@student.manchester.ac.uk::50c64087-d0fb-4fc4-8728-5fed2c61a091" providerId="AD" clId="Web-{1F2446BD-9A0A-23ED-A4EE-AB8D103612B6}" dt="2023-10-09T10:32:04.923" v="12" actId="20577"/>
          <ac:spMkLst>
            <pc:docMk/>
            <pc:sldMk cId="3823039430" sldId="256"/>
            <ac:spMk id="11" creationId="{1508069E-166B-3EB0-9B0A-34808296C3DD}"/>
          </ac:spMkLst>
        </pc:spChg>
      </pc:sldChg>
      <pc:sldChg chg="modSp">
        <pc:chgData name="Rhiannon Knowles" userId="S::rhiannon.knowles@student.manchester.ac.uk::50c64087-d0fb-4fc4-8728-5fed2c61a091" providerId="AD" clId="Web-{1F2446BD-9A0A-23ED-A4EE-AB8D103612B6}" dt="2023-10-09T10:33:25.628" v="19" actId="1076"/>
        <pc:sldMkLst>
          <pc:docMk/>
          <pc:sldMk cId="742876950" sldId="257"/>
        </pc:sldMkLst>
        <pc:spChg chg="mod">
          <ac:chgData name="Rhiannon Knowles" userId="S::rhiannon.knowles@student.manchester.ac.uk::50c64087-d0fb-4fc4-8728-5fed2c61a091" providerId="AD" clId="Web-{1F2446BD-9A0A-23ED-A4EE-AB8D103612B6}" dt="2023-10-09T10:33:25.628" v="19" actId="1076"/>
          <ac:spMkLst>
            <pc:docMk/>
            <pc:sldMk cId="742876950" sldId="257"/>
            <ac:spMk id="11" creationId="{1508069E-166B-3EB0-9B0A-34808296C3DD}"/>
          </ac:spMkLst>
        </pc:spChg>
        <pc:spChg chg="mod">
          <ac:chgData name="Rhiannon Knowles" userId="S::rhiannon.knowles@student.manchester.ac.uk::50c64087-d0fb-4fc4-8728-5fed2c61a091" providerId="AD" clId="Web-{1F2446BD-9A0A-23ED-A4EE-AB8D103612B6}" dt="2023-10-09T10:30:05.528" v="1" actId="1076"/>
          <ac:spMkLst>
            <pc:docMk/>
            <pc:sldMk cId="742876950" sldId="257"/>
            <ac:spMk id="20" creationId="{C7E97EA7-8C01-4F75-872C-8FA2CB7A0810}"/>
          </ac:spMkLst>
        </pc:spChg>
      </pc:sldChg>
      <pc:sldChg chg="modSp">
        <pc:chgData name="Rhiannon Knowles" userId="S::rhiannon.knowles@student.manchester.ac.uk::50c64087-d0fb-4fc4-8728-5fed2c61a091" providerId="AD" clId="Web-{1F2446BD-9A0A-23ED-A4EE-AB8D103612B6}" dt="2023-10-09T10:34:11.974" v="22" actId="1076"/>
        <pc:sldMkLst>
          <pc:docMk/>
          <pc:sldMk cId="3417054236" sldId="258"/>
        </pc:sldMkLst>
        <pc:spChg chg="mod">
          <ac:chgData name="Rhiannon Knowles" userId="S::rhiannon.knowles@student.manchester.ac.uk::50c64087-d0fb-4fc4-8728-5fed2c61a091" providerId="AD" clId="Web-{1F2446BD-9A0A-23ED-A4EE-AB8D103612B6}" dt="2023-10-09T10:33:57.192" v="21" actId="20577"/>
          <ac:spMkLst>
            <pc:docMk/>
            <pc:sldMk cId="3417054236" sldId="258"/>
            <ac:spMk id="9" creationId="{BAFECDBF-FCD2-7E7D-3C1D-66ED87FAC8A2}"/>
          </ac:spMkLst>
        </pc:spChg>
        <pc:spChg chg="mod">
          <ac:chgData name="Rhiannon Knowles" userId="S::rhiannon.knowles@student.manchester.ac.uk::50c64087-d0fb-4fc4-8728-5fed2c61a091" providerId="AD" clId="Web-{1F2446BD-9A0A-23ED-A4EE-AB8D103612B6}" dt="2023-10-09T10:32:58.768" v="17" actId="1076"/>
          <ac:spMkLst>
            <pc:docMk/>
            <pc:sldMk cId="3417054236" sldId="258"/>
            <ac:spMk id="11" creationId="{1508069E-166B-3EB0-9B0A-34808296C3DD}"/>
          </ac:spMkLst>
        </pc:spChg>
        <pc:spChg chg="mod">
          <ac:chgData name="Rhiannon Knowles" userId="S::rhiannon.knowles@student.manchester.ac.uk::50c64087-d0fb-4fc4-8728-5fed2c61a091" providerId="AD" clId="Web-{1F2446BD-9A0A-23ED-A4EE-AB8D103612B6}" dt="2023-10-09T10:34:11.974" v="22" actId="1076"/>
          <ac:spMkLst>
            <pc:docMk/>
            <pc:sldMk cId="3417054236" sldId="258"/>
            <ac:spMk id="27" creationId="{E9A6BFEC-9238-15A0-FCDC-5D86D4579302}"/>
          </ac:spMkLst>
        </pc:spChg>
      </pc:sldChg>
      <pc:sldChg chg="modSp">
        <pc:chgData name="Rhiannon Knowles" userId="S::rhiannon.knowles@student.manchester.ac.uk::50c64087-d0fb-4fc4-8728-5fed2c61a091" providerId="AD" clId="Web-{1F2446BD-9A0A-23ED-A4EE-AB8D103612B6}" dt="2023-10-09T10:34:50.647" v="25" actId="1076"/>
        <pc:sldMkLst>
          <pc:docMk/>
          <pc:sldMk cId="4066592205" sldId="261"/>
        </pc:sldMkLst>
        <pc:spChg chg="mod">
          <ac:chgData name="Rhiannon Knowles" userId="S::rhiannon.knowles@student.manchester.ac.uk::50c64087-d0fb-4fc4-8728-5fed2c61a091" providerId="AD" clId="Web-{1F2446BD-9A0A-23ED-A4EE-AB8D103612B6}" dt="2023-10-09T10:34:50.647" v="25" actId="1076"/>
          <ac:spMkLst>
            <pc:docMk/>
            <pc:sldMk cId="4066592205" sldId="261"/>
            <ac:spMk id="6" creationId="{2767F9D1-E414-B7E8-7635-CA8FFFE2145C}"/>
          </ac:spMkLst>
        </pc:spChg>
      </pc:sldChg>
      <pc:sldChg chg="modSp">
        <pc:chgData name="Rhiannon Knowles" userId="S::rhiannon.knowles@student.manchester.ac.uk::50c64087-d0fb-4fc4-8728-5fed2c61a091" providerId="AD" clId="Web-{1F2446BD-9A0A-23ED-A4EE-AB8D103612B6}" dt="2023-10-09T10:35:29.351" v="28" actId="1076"/>
        <pc:sldMkLst>
          <pc:docMk/>
          <pc:sldMk cId="1249586738" sldId="262"/>
        </pc:sldMkLst>
        <pc:spChg chg="mod">
          <ac:chgData name="Rhiannon Knowles" userId="S::rhiannon.knowles@student.manchester.ac.uk::50c64087-d0fb-4fc4-8728-5fed2c61a091" providerId="AD" clId="Web-{1F2446BD-9A0A-23ED-A4EE-AB8D103612B6}" dt="2023-10-09T10:35:29.351" v="28" actId="1076"/>
          <ac:spMkLst>
            <pc:docMk/>
            <pc:sldMk cId="1249586738" sldId="262"/>
            <ac:spMk id="12" creationId="{A4A5C04A-D0AB-4F06-3468-50826ECD111C}"/>
          </ac:spMkLst>
        </pc:spChg>
      </pc:sldChg>
    </pc:docChg>
  </pc:docChgLst>
  <pc:docChgLst>
    <pc:chgData name="Jan-Sarah Harrison-Shakarchy" userId="69cc74c0-17dc-4d66-b439-2f462f649f7b" providerId="ADAL" clId="{8DC2AAAC-C100-4F0A-B5EE-A74B258F968D}"/>
    <pc:docChg chg="undo redo custSel addSld delSld modSld sldOrd replTag modShowInfo">
      <pc:chgData name="Jan-Sarah Harrison-Shakarchy" userId="69cc74c0-17dc-4d66-b439-2f462f649f7b" providerId="ADAL" clId="{8DC2AAAC-C100-4F0A-B5EE-A74B258F968D}" dt="2023-10-10T10:40:02.494" v="3365" actId="1076"/>
      <pc:docMkLst>
        <pc:docMk/>
      </pc:docMkLst>
      <pc:sldChg chg="addSp delSp modSp mod modAnim">
        <pc:chgData name="Jan-Sarah Harrison-Shakarchy" userId="69cc74c0-17dc-4d66-b439-2f462f649f7b" providerId="ADAL" clId="{8DC2AAAC-C100-4F0A-B5EE-A74B258F968D}" dt="2023-10-06T15:12:59.977" v="3141" actId="14100"/>
        <pc:sldMkLst>
          <pc:docMk/>
          <pc:sldMk cId="3823039430" sldId="256"/>
        </pc:sldMkLst>
        <pc:spChg chg="add mod">
          <ac:chgData name="Jan-Sarah Harrison-Shakarchy" userId="69cc74c0-17dc-4d66-b439-2f462f649f7b" providerId="ADAL" clId="{8DC2AAAC-C100-4F0A-B5EE-A74B258F968D}" dt="2023-10-06T15:12:08.190" v="3137" actId="20577"/>
          <ac:spMkLst>
            <pc:docMk/>
            <pc:sldMk cId="3823039430" sldId="256"/>
            <ac:spMk id="2" creationId="{1E09A4D6-7FC7-B8F6-E2A1-917DBB2A23F6}"/>
          </ac:spMkLst>
        </pc:spChg>
        <pc:spChg chg="add mod">
          <ac:chgData name="Jan-Sarah Harrison-Shakarchy" userId="69cc74c0-17dc-4d66-b439-2f462f649f7b" providerId="ADAL" clId="{8DC2AAAC-C100-4F0A-B5EE-A74B258F968D}" dt="2023-10-06T13:05:13.425" v="530" actId="14100"/>
          <ac:spMkLst>
            <pc:docMk/>
            <pc:sldMk cId="3823039430" sldId="256"/>
            <ac:spMk id="3" creationId="{7B518AD8-FEF5-002C-2FC1-DC0A20247D2F}"/>
          </ac:spMkLst>
        </pc:spChg>
        <pc:spChg chg="mod">
          <ac:chgData name="Jan-Sarah Harrison-Shakarchy" userId="69cc74c0-17dc-4d66-b439-2f462f649f7b" providerId="ADAL" clId="{8DC2AAAC-C100-4F0A-B5EE-A74B258F968D}" dt="2023-10-06T12:47:52.697" v="278" actId="1076"/>
          <ac:spMkLst>
            <pc:docMk/>
            <pc:sldMk cId="3823039430" sldId="256"/>
            <ac:spMk id="4" creationId="{C2E43A0A-F1C6-1D91-1D13-768D8F756947}"/>
          </ac:spMkLst>
        </pc:spChg>
        <pc:spChg chg="add mod">
          <ac:chgData name="Jan-Sarah Harrison-Shakarchy" userId="69cc74c0-17dc-4d66-b439-2f462f649f7b" providerId="ADAL" clId="{8DC2AAAC-C100-4F0A-B5EE-A74B258F968D}" dt="2023-10-06T12:47:13.490" v="274" actId="1076"/>
          <ac:spMkLst>
            <pc:docMk/>
            <pc:sldMk cId="3823039430" sldId="256"/>
            <ac:spMk id="5" creationId="{0CD9DF0A-D99B-7FAB-EB35-713F59298AE8}"/>
          </ac:spMkLst>
        </pc:spChg>
        <pc:spChg chg="add mod">
          <ac:chgData name="Jan-Sarah Harrison-Shakarchy" userId="69cc74c0-17dc-4d66-b439-2f462f649f7b" providerId="ADAL" clId="{8DC2AAAC-C100-4F0A-B5EE-A74B258F968D}" dt="2023-10-06T15:12:59.977" v="3141" actId="14100"/>
          <ac:spMkLst>
            <pc:docMk/>
            <pc:sldMk cId="3823039430" sldId="256"/>
            <ac:spMk id="6" creationId="{790B1E60-4CED-B930-D38D-1EAA2BA62792}"/>
          </ac:spMkLst>
        </pc:spChg>
        <pc:spChg chg="add mod">
          <ac:chgData name="Jan-Sarah Harrison-Shakarchy" userId="69cc74c0-17dc-4d66-b439-2f462f649f7b" providerId="ADAL" clId="{8DC2AAAC-C100-4F0A-B5EE-A74B258F968D}" dt="2023-10-06T15:12:35.326" v="3139" actId="1076"/>
          <ac:spMkLst>
            <pc:docMk/>
            <pc:sldMk cId="3823039430" sldId="256"/>
            <ac:spMk id="7" creationId="{8AB3DDB4-5601-D723-7D2D-AF69DF5B0351}"/>
          </ac:spMkLst>
        </pc:spChg>
        <pc:spChg chg="add mod">
          <ac:chgData name="Jan-Sarah Harrison-Shakarchy" userId="69cc74c0-17dc-4d66-b439-2f462f649f7b" providerId="ADAL" clId="{8DC2AAAC-C100-4F0A-B5EE-A74B258F968D}" dt="2023-10-06T13:06:02.998" v="542" actId="14100"/>
          <ac:spMkLst>
            <pc:docMk/>
            <pc:sldMk cId="3823039430" sldId="256"/>
            <ac:spMk id="8" creationId="{0BA016AD-3E99-4E04-B775-40026077061E}"/>
          </ac:spMkLst>
        </pc:spChg>
        <pc:spChg chg="add mod">
          <ac:chgData name="Jan-Sarah Harrison-Shakarchy" userId="69cc74c0-17dc-4d66-b439-2f462f649f7b" providerId="ADAL" clId="{8DC2AAAC-C100-4F0A-B5EE-A74B258F968D}" dt="2023-10-06T13:04:51.235" v="526" actId="207"/>
          <ac:spMkLst>
            <pc:docMk/>
            <pc:sldMk cId="3823039430" sldId="256"/>
            <ac:spMk id="10" creationId="{797D5EEC-5198-C34B-85D0-F4FD704C0B7A}"/>
          </ac:spMkLst>
        </pc:spChg>
        <pc:spChg chg="mod">
          <ac:chgData name="Jan-Sarah Harrison-Shakarchy" userId="69cc74c0-17dc-4d66-b439-2f462f649f7b" providerId="ADAL" clId="{8DC2AAAC-C100-4F0A-B5EE-A74B258F968D}" dt="2023-10-06T12:47:52.697" v="278" actId="1076"/>
          <ac:spMkLst>
            <pc:docMk/>
            <pc:sldMk cId="3823039430" sldId="256"/>
            <ac:spMk id="11" creationId="{1508069E-166B-3EB0-9B0A-34808296C3DD}"/>
          </ac:spMkLst>
        </pc:spChg>
        <pc:spChg chg="add mod">
          <ac:chgData name="Jan-Sarah Harrison-Shakarchy" userId="69cc74c0-17dc-4d66-b439-2f462f649f7b" providerId="ADAL" clId="{8DC2AAAC-C100-4F0A-B5EE-A74B258F968D}" dt="2023-10-06T12:52:10.834" v="403" actId="1076"/>
          <ac:spMkLst>
            <pc:docMk/>
            <pc:sldMk cId="3823039430" sldId="256"/>
            <ac:spMk id="12" creationId="{5A3A915C-CF23-4852-05A3-D9C43C9F629B}"/>
          </ac:spMkLst>
        </pc:spChg>
        <pc:spChg chg="mod">
          <ac:chgData name="Jan-Sarah Harrison-Shakarchy" userId="69cc74c0-17dc-4d66-b439-2f462f649f7b" providerId="ADAL" clId="{8DC2AAAC-C100-4F0A-B5EE-A74B258F968D}" dt="2023-10-06T12:38:48.207" v="28" actId="1076"/>
          <ac:spMkLst>
            <pc:docMk/>
            <pc:sldMk cId="3823039430" sldId="256"/>
            <ac:spMk id="13" creationId="{2DBDD0C6-F6E0-9824-5E4D-302FF62B0751}"/>
          </ac:spMkLst>
        </pc:spChg>
        <pc:spChg chg="mod">
          <ac:chgData name="Jan-Sarah Harrison-Shakarchy" userId="69cc74c0-17dc-4d66-b439-2f462f649f7b" providerId="ADAL" clId="{8DC2AAAC-C100-4F0A-B5EE-A74B258F968D}" dt="2023-10-06T12:38:45.185" v="27" actId="1076"/>
          <ac:spMkLst>
            <pc:docMk/>
            <pc:sldMk cId="3823039430" sldId="256"/>
            <ac:spMk id="14" creationId="{AB873266-AA03-A0BA-9B0D-E9F19338AD39}"/>
          </ac:spMkLst>
        </pc:spChg>
        <pc:spChg chg="add mod">
          <ac:chgData name="Jan-Sarah Harrison-Shakarchy" userId="69cc74c0-17dc-4d66-b439-2f462f649f7b" providerId="ADAL" clId="{8DC2AAAC-C100-4F0A-B5EE-A74B258F968D}" dt="2023-10-06T12:53:27.151" v="492" actId="1076"/>
          <ac:spMkLst>
            <pc:docMk/>
            <pc:sldMk cId="3823039430" sldId="256"/>
            <ac:spMk id="15" creationId="{9C8CD8E9-149F-7610-F47C-23F865E5B5AD}"/>
          </ac:spMkLst>
        </pc:spChg>
        <pc:spChg chg="add mod">
          <ac:chgData name="Jan-Sarah Harrison-Shakarchy" userId="69cc74c0-17dc-4d66-b439-2f462f649f7b" providerId="ADAL" clId="{8DC2AAAC-C100-4F0A-B5EE-A74B258F968D}" dt="2023-10-06T13:02:10.299" v="510" actId="14100"/>
          <ac:spMkLst>
            <pc:docMk/>
            <pc:sldMk cId="3823039430" sldId="256"/>
            <ac:spMk id="16" creationId="{D9244EDB-00F3-7E42-4656-45B196AB4181}"/>
          </ac:spMkLst>
        </pc:spChg>
        <pc:spChg chg="add mod">
          <ac:chgData name="Jan-Sarah Harrison-Shakarchy" userId="69cc74c0-17dc-4d66-b439-2f462f649f7b" providerId="ADAL" clId="{8DC2AAAC-C100-4F0A-B5EE-A74B258F968D}" dt="2023-10-06T13:04:33.729" v="525" actId="207"/>
          <ac:spMkLst>
            <pc:docMk/>
            <pc:sldMk cId="3823039430" sldId="256"/>
            <ac:spMk id="17" creationId="{9A3E47E9-F70B-D091-AE4A-4E92E22D5415}"/>
          </ac:spMkLst>
        </pc:spChg>
        <pc:spChg chg="add mod">
          <ac:chgData name="Jan-Sarah Harrison-Shakarchy" userId="69cc74c0-17dc-4d66-b439-2f462f649f7b" providerId="ADAL" clId="{8DC2AAAC-C100-4F0A-B5EE-A74B258F968D}" dt="2023-10-06T13:04:22.512" v="524" actId="2085"/>
          <ac:spMkLst>
            <pc:docMk/>
            <pc:sldMk cId="3823039430" sldId="256"/>
            <ac:spMk id="18" creationId="{1900D816-E617-2469-887A-ECC44BF09F45}"/>
          </ac:spMkLst>
        </pc:spChg>
        <pc:spChg chg="add mod">
          <ac:chgData name="Jan-Sarah Harrison-Shakarchy" userId="69cc74c0-17dc-4d66-b439-2f462f649f7b" providerId="ADAL" clId="{8DC2AAAC-C100-4F0A-B5EE-A74B258F968D}" dt="2023-10-06T13:06:59.795" v="550" actId="14100"/>
          <ac:spMkLst>
            <pc:docMk/>
            <pc:sldMk cId="3823039430" sldId="256"/>
            <ac:spMk id="19" creationId="{81BA1C25-8D24-30C3-7DF8-72BF833B5AE5}"/>
          </ac:spMkLst>
        </pc:spChg>
        <pc:picChg chg="add del mod">
          <ac:chgData name="Jan-Sarah Harrison-Shakarchy" userId="69cc74c0-17dc-4d66-b439-2f462f649f7b" providerId="ADAL" clId="{8DC2AAAC-C100-4F0A-B5EE-A74B258F968D}" dt="2023-10-06T12:49:10.551" v="291" actId="478"/>
          <ac:picMkLst>
            <pc:docMk/>
            <pc:sldMk cId="3823039430" sldId="256"/>
            <ac:picMk id="9" creationId="{D1E6B8FE-1567-02B1-BAE1-0FAA86AE5D3A}"/>
          </ac:picMkLst>
        </pc:picChg>
      </pc:sldChg>
      <pc:sldChg chg="addSp delSp modSp add mod ord addAnim delAnim modAnim">
        <pc:chgData name="Jan-Sarah Harrison-Shakarchy" userId="69cc74c0-17dc-4d66-b439-2f462f649f7b" providerId="ADAL" clId="{8DC2AAAC-C100-4F0A-B5EE-A74B258F968D}" dt="2023-10-06T13:21:09.406" v="846"/>
        <pc:sldMkLst>
          <pc:docMk/>
          <pc:sldMk cId="742876950" sldId="257"/>
        </pc:sldMkLst>
        <pc:spChg chg="del">
          <ac:chgData name="Jan-Sarah Harrison-Shakarchy" userId="69cc74c0-17dc-4d66-b439-2f462f649f7b" providerId="ADAL" clId="{8DC2AAAC-C100-4F0A-B5EE-A74B258F968D}" dt="2023-10-06T13:08:01.052" v="566" actId="478"/>
          <ac:spMkLst>
            <pc:docMk/>
            <pc:sldMk cId="742876950" sldId="257"/>
            <ac:spMk id="2" creationId="{1E09A4D6-7FC7-B8F6-E2A1-917DBB2A23F6}"/>
          </ac:spMkLst>
        </pc:spChg>
        <pc:spChg chg="add del">
          <ac:chgData name="Jan-Sarah Harrison-Shakarchy" userId="69cc74c0-17dc-4d66-b439-2f462f649f7b" providerId="ADAL" clId="{8DC2AAAC-C100-4F0A-B5EE-A74B258F968D}" dt="2023-10-06T13:18:37.347" v="822" actId="478"/>
          <ac:spMkLst>
            <pc:docMk/>
            <pc:sldMk cId="742876950" sldId="257"/>
            <ac:spMk id="3" creationId="{7B518AD8-FEF5-002C-2FC1-DC0A20247D2F}"/>
          </ac:spMkLst>
        </pc:spChg>
        <pc:spChg chg="mod">
          <ac:chgData name="Jan-Sarah Harrison-Shakarchy" userId="69cc74c0-17dc-4d66-b439-2f462f649f7b" providerId="ADAL" clId="{8DC2AAAC-C100-4F0A-B5EE-A74B258F968D}" dt="2023-10-06T13:15:14.355" v="723" actId="14100"/>
          <ac:spMkLst>
            <pc:docMk/>
            <pc:sldMk cId="742876950" sldId="257"/>
            <ac:spMk id="4" creationId="{C2E43A0A-F1C6-1D91-1D13-768D8F756947}"/>
          </ac:spMkLst>
        </pc:spChg>
        <pc:spChg chg="del">
          <ac:chgData name="Jan-Sarah Harrison-Shakarchy" userId="69cc74c0-17dc-4d66-b439-2f462f649f7b" providerId="ADAL" clId="{8DC2AAAC-C100-4F0A-B5EE-A74B258F968D}" dt="2023-10-06T13:07:59.162" v="565" actId="478"/>
          <ac:spMkLst>
            <pc:docMk/>
            <pc:sldMk cId="742876950" sldId="257"/>
            <ac:spMk id="5" creationId="{0CD9DF0A-D99B-7FAB-EB35-713F59298AE8}"/>
          </ac:spMkLst>
        </pc:spChg>
        <pc:spChg chg="del">
          <ac:chgData name="Jan-Sarah Harrison-Shakarchy" userId="69cc74c0-17dc-4d66-b439-2f462f649f7b" providerId="ADAL" clId="{8DC2AAAC-C100-4F0A-B5EE-A74B258F968D}" dt="2023-10-06T13:07:55.363" v="563" actId="478"/>
          <ac:spMkLst>
            <pc:docMk/>
            <pc:sldMk cId="742876950" sldId="257"/>
            <ac:spMk id="6" creationId="{790B1E60-4CED-B930-D38D-1EAA2BA62792}"/>
          </ac:spMkLst>
        </pc:spChg>
        <pc:spChg chg="del">
          <ac:chgData name="Jan-Sarah Harrison-Shakarchy" userId="69cc74c0-17dc-4d66-b439-2f462f649f7b" providerId="ADAL" clId="{8DC2AAAC-C100-4F0A-B5EE-A74B258F968D}" dt="2023-10-06T13:07:57.289" v="564" actId="478"/>
          <ac:spMkLst>
            <pc:docMk/>
            <pc:sldMk cId="742876950" sldId="257"/>
            <ac:spMk id="7" creationId="{8AB3DDB4-5601-D723-7D2D-AF69DF5B0351}"/>
          </ac:spMkLst>
        </pc:spChg>
        <pc:spChg chg="del">
          <ac:chgData name="Jan-Sarah Harrison-Shakarchy" userId="69cc74c0-17dc-4d66-b439-2f462f649f7b" providerId="ADAL" clId="{8DC2AAAC-C100-4F0A-B5EE-A74B258F968D}" dt="2023-10-06T13:07:52.255" v="562" actId="478"/>
          <ac:spMkLst>
            <pc:docMk/>
            <pc:sldMk cId="742876950" sldId="257"/>
            <ac:spMk id="8" creationId="{0BA016AD-3E99-4E04-B775-40026077061E}"/>
          </ac:spMkLst>
        </pc:spChg>
        <pc:spChg chg="add mod">
          <ac:chgData name="Jan-Sarah Harrison-Shakarchy" userId="69cc74c0-17dc-4d66-b439-2f462f649f7b" providerId="ADAL" clId="{8DC2AAAC-C100-4F0A-B5EE-A74B258F968D}" dt="2023-10-06T13:16:07.211" v="735" actId="1076"/>
          <ac:spMkLst>
            <pc:docMk/>
            <pc:sldMk cId="742876950" sldId="257"/>
            <ac:spMk id="9" creationId="{0F0D8B64-A86C-F8C3-20F6-1A0AFE813BE8}"/>
          </ac:spMkLst>
        </pc:spChg>
        <pc:spChg chg="del">
          <ac:chgData name="Jan-Sarah Harrison-Shakarchy" userId="69cc74c0-17dc-4d66-b439-2f462f649f7b" providerId="ADAL" clId="{8DC2AAAC-C100-4F0A-B5EE-A74B258F968D}" dt="2023-10-06T13:07:50.518" v="561" actId="478"/>
          <ac:spMkLst>
            <pc:docMk/>
            <pc:sldMk cId="742876950" sldId="257"/>
            <ac:spMk id="10" creationId="{797D5EEC-5198-C34B-85D0-F4FD704C0B7A}"/>
          </ac:spMkLst>
        </pc:spChg>
        <pc:spChg chg="mod">
          <ac:chgData name="Jan-Sarah Harrison-Shakarchy" userId="69cc74c0-17dc-4d66-b439-2f462f649f7b" providerId="ADAL" clId="{8DC2AAAC-C100-4F0A-B5EE-A74B258F968D}" dt="2023-10-06T13:15:38.277" v="733" actId="1076"/>
          <ac:spMkLst>
            <pc:docMk/>
            <pc:sldMk cId="742876950" sldId="257"/>
            <ac:spMk id="11" creationId="{1508069E-166B-3EB0-9B0A-34808296C3DD}"/>
          </ac:spMkLst>
        </pc:spChg>
        <pc:spChg chg="del">
          <ac:chgData name="Jan-Sarah Harrison-Shakarchy" userId="69cc74c0-17dc-4d66-b439-2f462f649f7b" providerId="ADAL" clId="{8DC2AAAC-C100-4F0A-B5EE-A74B258F968D}" dt="2023-10-06T13:07:48.328" v="560" actId="478"/>
          <ac:spMkLst>
            <pc:docMk/>
            <pc:sldMk cId="742876950" sldId="257"/>
            <ac:spMk id="12" creationId="{5A3A915C-CF23-4852-05A3-D9C43C9F629B}"/>
          </ac:spMkLst>
        </pc:spChg>
        <pc:spChg chg="mod">
          <ac:chgData name="Jan-Sarah Harrison-Shakarchy" userId="69cc74c0-17dc-4d66-b439-2f462f649f7b" providerId="ADAL" clId="{8DC2AAAC-C100-4F0A-B5EE-A74B258F968D}" dt="2023-10-06T13:20:40.642" v="843" actId="1076"/>
          <ac:spMkLst>
            <pc:docMk/>
            <pc:sldMk cId="742876950" sldId="257"/>
            <ac:spMk id="13" creationId="{2DBDD0C6-F6E0-9824-5E4D-302FF62B0751}"/>
          </ac:spMkLst>
        </pc:spChg>
        <pc:spChg chg="add del mod">
          <ac:chgData name="Jan-Sarah Harrison-Shakarchy" userId="69cc74c0-17dc-4d66-b439-2f462f649f7b" providerId="ADAL" clId="{8DC2AAAC-C100-4F0A-B5EE-A74B258F968D}" dt="2023-10-06T13:20:44.485" v="844" actId="1076"/>
          <ac:spMkLst>
            <pc:docMk/>
            <pc:sldMk cId="742876950" sldId="257"/>
            <ac:spMk id="14" creationId="{AB873266-AA03-A0BA-9B0D-E9F19338AD39}"/>
          </ac:spMkLst>
        </pc:spChg>
        <pc:spChg chg="del mod">
          <ac:chgData name="Jan-Sarah Harrison-Shakarchy" userId="69cc74c0-17dc-4d66-b439-2f462f649f7b" providerId="ADAL" clId="{8DC2AAAC-C100-4F0A-B5EE-A74B258F968D}" dt="2023-10-06T13:07:46.871" v="559" actId="478"/>
          <ac:spMkLst>
            <pc:docMk/>
            <pc:sldMk cId="742876950" sldId="257"/>
            <ac:spMk id="15" creationId="{9C8CD8E9-149F-7610-F47C-23F865E5B5AD}"/>
          </ac:spMkLst>
        </pc:spChg>
        <pc:spChg chg="mod">
          <ac:chgData name="Jan-Sarah Harrison-Shakarchy" userId="69cc74c0-17dc-4d66-b439-2f462f649f7b" providerId="ADAL" clId="{8DC2AAAC-C100-4F0A-B5EE-A74B258F968D}" dt="2023-10-06T13:17:06.875" v="804" actId="207"/>
          <ac:spMkLst>
            <pc:docMk/>
            <pc:sldMk cId="742876950" sldId="257"/>
            <ac:spMk id="16" creationId="{D9244EDB-00F3-7E42-4656-45B196AB4181}"/>
          </ac:spMkLst>
        </pc:spChg>
        <pc:spChg chg="mod">
          <ac:chgData name="Jan-Sarah Harrison-Shakarchy" userId="69cc74c0-17dc-4d66-b439-2f462f649f7b" providerId="ADAL" clId="{8DC2AAAC-C100-4F0A-B5EE-A74B258F968D}" dt="2023-10-06T13:17:14.730" v="805" actId="207"/>
          <ac:spMkLst>
            <pc:docMk/>
            <pc:sldMk cId="742876950" sldId="257"/>
            <ac:spMk id="17" creationId="{9A3E47E9-F70B-D091-AE4A-4E92E22D5415}"/>
          </ac:spMkLst>
        </pc:spChg>
        <pc:spChg chg="mod ord">
          <ac:chgData name="Jan-Sarah Harrison-Shakarchy" userId="69cc74c0-17dc-4d66-b439-2f462f649f7b" providerId="ADAL" clId="{8DC2AAAC-C100-4F0A-B5EE-A74B258F968D}" dt="2023-10-06T13:19:58.753" v="833" actId="207"/>
          <ac:spMkLst>
            <pc:docMk/>
            <pc:sldMk cId="742876950" sldId="257"/>
            <ac:spMk id="18" creationId="{1900D816-E617-2469-887A-ECC44BF09F45}"/>
          </ac:spMkLst>
        </pc:spChg>
        <pc:spChg chg="mod ord">
          <ac:chgData name="Jan-Sarah Harrison-Shakarchy" userId="69cc74c0-17dc-4d66-b439-2f462f649f7b" providerId="ADAL" clId="{8DC2AAAC-C100-4F0A-B5EE-A74B258F968D}" dt="2023-10-06T13:20:03.136" v="834" actId="207"/>
          <ac:spMkLst>
            <pc:docMk/>
            <pc:sldMk cId="742876950" sldId="257"/>
            <ac:spMk id="19" creationId="{81BA1C25-8D24-30C3-7DF8-72BF833B5AE5}"/>
          </ac:spMkLst>
        </pc:spChg>
        <pc:spChg chg="add mod">
          <ac:chgData name="Jan-Sarah Harrison-Shakarchy" userId="69cc74c0-17dc-4d66-b439-2f462f649f7b" providerId="ADAL" clId="{8DC2AAAC-C100-4F0A-B5EE-A74B258F968D}" dt="2023-10-06T13:16:29.974" v="800" actId="1076"/>
          <ac:spMkLst>
            <pc:docMk/>
            <pc:sldMk cId="742876950" sldId="257"/>
            <ac:spMk id="20" creationId="{C7E97EA7-8C01-4F75-872C-8FA2CB7A0810}"/>
          </ac:spMkLst>
        </pc:spChg>
        <pc:spChg chg="add del mod">
          <ac:chgData name="Jan-Sarah Harrison-Shakarchy" userId="69cc74c0-17dc-4d66-b439-2f462f649f7b" providerId="ADAL" clId="{8DC2AAAC-C100-4F0A-B5EE-A74B258F968D}" dt="2023-10-06T13:16:10.720" v="737" actId="478"/>
          <ac:spMkLst>
            <pc:docMk/>
            <pc:sldMk cId="742876950" sldId="257"/>
            <ac:spMk id="21" creationId="{8185DE75-7EBA-5E75-1629-8E86C07C6F4D}"/>
          </ac:spMkLst>
        </pc:spChg>
        <pc:spChg chg="add del mod">
          <ac:chgData name="Jan-Sarah Harrison-Shakarchy" userId="69cc74c0-17dc-4d66-b439-2f462f649f7b" providerId="ADAL" clId="{8DC2AAAC-C100-4F0A-B5EE-A74B258F968D}" dt="2023-10-06T13:16:09.787" v="736" actId="478"/>
          <ac:spMkLst>
            <pc:docMk/>
            <pc:sldMk cId="742876950" sldId="257"/>
            <ac:spMk id="22" creationId="{14DB392E-527C-C104-3396-F4431953377F}"/>
          </ac:spMkLst>
        </pc:spChg>
        <pc:spChg chg="add mod">
          <ac:chgData name="Jan-Sarah Harrison-Shakarchy" userId="69cc74c0-17dc-4d66-b439-2f462f649f7b" providerId="ADAL" clId="{8DC2AAAC-C100-4F0A-B5EE-A74B258F968D}" dt="2023-10-06T13:19:28.407" v="830" actId="207"/>
          <ac:spMkLst>
            <pc:docMk/>
            <pc:sldMk cId="742876950" sldId="257"/>
            <ac:spMk id="23" creationId="{D00AED73-C7FE-D7A1-ECFA-910691A05F90}"/>
          </ac:spMkLst>
        </pc:spChg>
        <pc:spChg chg="add mod">
          <ac:chgData name="Jan-Sarah Harrison-Shakarchy" userId="69cc74c0-17dc-4d66-b439-2f462f649f7b" providerId="ADAL" clId="{8DC2AAAC-C100-4F0A-B5EE-A74B258F968D}" dt="2023-10-06T13:19:39.521" v="831" actId="207"/>
          <ac:spMkLst>
            <pc:docMk/>
            <pc:sldMk cId="742876950" sldId="257"/>
            <ac:spMk id="24" creationId="{767F2D34-7EA6-E8BE-390B-BD2FE8C09079}"/>
          </ac:spMkLst>
        </pc:spChg>
      </pc:sldChg>
      <pc:sldChg chg="delSp new del mod ord">
        <pc:chgData name="Jan-Sarah Harrison-Shakarchy" userId="69cc74c0-17dc-4d66-b439-2f462f649f7b" providerId="ADAL" clId="{8DC2AAAC-C100-4F0A-B5EE-A74B258F968D}" dt="2023-10-06T13:07:28.019" v="554" actId="47"/>
        <pc:sldMkLst>
          <pc:docMk/>
          <pc:sldMk cId="960562115" sldId="257"/>
        </pc:sldMkLst>
        <pc:spChg chg="del">
          <ac:chgData name="Jan-Sarah Harrison-Shakarchy" userId="69cc74c0-17dc-4d66-b439-2f462f649f7b" providerId="ADAL" clId="{8DC2AAAC-C100-4F0A-B5EE-A74B258F968D}" dt="2023-10-06T13:07:24.700" v="553" actId="478"/>
          <ac:spMkLst>
            <pc:docMk/>
            <pc:sldMk cId="960562115" sldId="257"/>
            <ac:spMk id="3" creationId="{55930258-01FA-D611-8DC2-977064996C86}"/>
          </ac:spMkLst>
        </pc:spChg>
      </pc:sldChg>
      <pc:sldChg chg="addSp delSp modSp add mod addAnim delAnim modAnim">
        <pc:chgData name="Jan-Sarah Harrison-Shakarchy" userId="69cc74c0-17dc-4d66-b439-2f462f649f7b" providerId="ADAL" clId="{8DC2AAAC-C100-4F0A-B5EE-A74B258F968D}" dt="2023-10-10T10:33:44.514" v="3253" actId="1076"/>
        <pc:sldMkLst>
          <pc:docMk/>
          <pc:sldMk cId="3417054236" sldId="258"/>
        </pc:sldMkLst>
        <pc:spChg chg="del">
          <ac:chgData name="Jan-Sarah Harrison-Shakarchy" userId="69cc74c0-17dc-4d66-b439-2f462f649f7b" providerId="ADAL" clId="{8DC2AAAC-C100-4F0A-B5EE-A74B258F968D}" dt="2023-10-06T13:26:15.158" v="878" actId="478"/>
          <ac:spMkLst>
            <pc:docMk/>
            <pc:sldMk cId="3417054236" sldId="258"/>
            <ac:spMk id="2" creationId="{1E09A4D6-7FC7-B8F6-E2A1-917DBB2A23F6}"/>
          </ac:spMkLst>
        </pc:spChg>
        <pc:spChg chg="mod">
          <ac:chgData name="Jan-Sarah Harrison-Shakarchy" userId="69cc74c0-17dc-4d66-b439-2f462f649f7b" providerId="ADAL" clId="{8DC2AAAC-C100-4F0A-B5EE-A74B258F968D}" dt="2023-10-06T13:54:22.654" v="2040" actId="1076"/>
          <ac:spMkLst>
            <pc:docMk/>
            <pc:sldMk cId="3417054236" sldId="258"/>
            <ac:spMk id="3" creationId="{7B518AD8-FEF5-002C-2FC1-DC0A20247D2F}"/>
          </ac:spMkLst>
        </pc:spChg>
        <pc:spChg chg="mod">
          <ac:chgData name="Jan-Sarah Harrison-Shakarchy" userId="69cc74c0-17dc-4d66-b439-2f462f649f7b" providerId="ADAL" clId="{8DC2AAAC-C100-4F0A-B5EE-A74B258F968D}" dt="2023-10-06T13:33:46.210" v="1147" actId="1076"/>
          <ac:spMkLst>
            <pc:docMk/>
            <pc:sldMk cId="3417054236" sldId="258"/>
            <ac:spMk id="4" creationId="{C2E43A0A-F1C6-1D91-1D13-768D8F756947}"/>
          </ac:spMkLst>
        </pc:spChg>
        <pc:spChg chg="del mod">
          <ac:chgData name="Jan-Sarah Harrison-Shakarchy" userId="69cc74c0-17dc-4d66-b439-2f462f649f7b" providerId="ADAL" clId="{8DC2AAAC-C100-4F0A-B5EE-A74B258F968D}" dt="2023-10-06T13:26:28.567" v="882" actId="478"/>
          <ac:spMkLst>
            <pc:docMk/>
            <pc:sldMk cId="3417054236" sldId="258"/>
            <ac:spMk id="5" creationId="{0CD9DF0A-D99B-7FAB-EB35-713F59298AE8}"/>
          </ac:spMkLst>
        </pc:spChg>
        <pc:spChg chg="add del mod">
          <ac:chgData name="Jan-Sarah Harrison-Shakarchy" userId="69cc74c0-17dc-4d66-b439-2f462f649f7b" providerId="ADAL" clId="{8DC2AAAC-C100-4F0A-B5EE-A74B258F968D}" dt="2023-10-06T13:39:15.088" v="1395" actId="1076"/>
          <ac:spMkLst>
            <pc:docMk/>
            <pc:sldMk cId="3417054236" sldId="258"/>
            <ac:spMk id="6" creationId="{790B1E60-4CED-B930-D38D-1EAA2BA62792}"/>
          </ac:spMkLst>
        </pc:spChg>
        <pc:spChg chg="del">
          <ac:chgData name="Jan-Sarah Harrison-Shakarchy" userId="69cc74c0-17dc-4d66-b439-2f462f649f7b" providerId="ADAL" clId="{8DC2AAAC-C100-4F0A-B5EE-A74B258F968D}" dt="2023-10-06T13:26:31.320" v="883" actId="478"/>
          <ac:spMkLst>
            <pc:docMk/>
            <pc:sldMk cId="3417054236" sldId="258"/>
            <ac:spMk id="7" creationId="{8AB3DDB4-5601-D723-7D2D-AF69DF5B0351}"/>
          </ac:spMkLst>
        </pc:spChg>
        <pc:spChg chg="del">
          <ac:chgData name="Jan-Sarah Harrison-Shakarchy" userId="69cc74c0-17dc-4d66-b439-2f462f649f7b" providerId="ADAL" clId="{8DC2AAAC-C100-4F0A-B5EE-A74B258F968D}" dt="2023-10-06T13:26:33.095" v="884" actId="478"/>
          <ac:spMkLst>
            <pc:docMk/>
            <pc:sldMk cId="3417054236" sldId="258"/>
            <ac:spMk id="8" creationId="{0BA016AD-3E99-4E04-B775-40026077061E}"/>
          </ac:spMkLst>
        </pc:spChg>
        <pc:spChg chg="add mod">
          <ac:chgData name="Jan-Sarah Harrison-Shakarchy" userId="69cc74c0-17dc-4d66-b439-2f462f649f7b" providerId="ADAL" clId="{8DC2AAAC-C100-4F0A-B5EE-A74B258F968D}" dt="2023-10-06T13:52:27.069" v="1815" actId="1076"/>
          <ac:spMkLst>
            <pc:docMk/>
            <pc:sldMk cId="3417054236" sldId="258"/>
            <ac:spMk id="9" creationId="{BAFECDBF-FCD2-7E7D-3C1D-66ED87FAC8A2}"/>
          </ac:spMkLst>
        </pc:spChg>
        <pc:spChg chg="mod">
          <ac:chgData name="Jan-Sarah Harrison-Shakarchy" userId="69cc74c0-17dc-4d66-b439-2f462f649f7b" providerId="ADAL" clId="{8DC2AAAC-C100-4F0A-B5EE-A74B258F968D}" dt="2023-10-06T13:52:20.180" v="1813" actId="1076"/>
          <ac:spMkLst>
            <pc:docMk/>
            <pc:sldMk cId="3417054236" sldId="258"/>
            <ac:spMk id="10" creationId="{797D5EEC-5198-C34B-85D0-F4FD704C0B7A}"/>
          </ac:spMkLst>
        </pc:spChg>
        <pc:spChg chg="mod">
          <ac:chgData name="Jan-Sarah Harrison-Shakarchy" userId="69cc74c0-17dc-4d66-b439-2f462f649f7b" providerId="ADAL" clId="{8DC2AAAC-C100-4F0A-B5EE-A74B258F968D}" dt="2023-10-06T13:33:46.210" v="1147" actId="1076"/>
          <ac:spMkLst>
            <pc:docMk/>
            <pc:sldMk cId="3417054236" sldId="258"/>
            <ac:spMk id="11" creationId="{1508069E-166B-3EB0-9B0A-34808296C3DD}"/>
          </ac:spMkLst>
        </pc:spChg>
        <pc:spChg chg="del">
          <ac:chgData name="Jan-Sarah Harrison-Shakarchy" userId="69cc74c0-17dc-4d66-b439-2f462f649f7b" providerId="ADAL" clId="{8DC2AAAC-C100-4F0A-B5EE-A74B258F968D}" dt="2023-10-06T13:26:35.254" v="885" actId="478"/>
          <ac:spMkLst>
            <pc:docMk/>
            <pc:sldMk cId="3417054236" sldId="258"/>
            <ac:spMk id="12" creationId="{5A3A915C-CF23-4852-05A3-D9C43C9F629B}"/>
          </ac:spMkLst>
        </pc:spChg>
        <pc:spChg chg="mod">
          <ac:chgData name="Jan-Sarah Harrison-Shakarchy" userId="69cc74c0-17dc-4d66-b439-2f462f649f7b" providerId="ADAL" clId="{8DC2AAAC-C100-4F0A-B5EE-A74B258F968D}" dt="2023-10-06T13:54:18.804" v="2039" actId="1076"/>
          <ac:spMkLst>
            <pc:docMk/>
            <pc:sldMk cId="3417054236" sldId="258"/>
            <ac:spMk id="13" creationId="{2DBDD0C6-F6E0-9824-5E4D-302FF62B0751}"/>
          </ac:spMkLst>
        </pc:spChg>
        <pc:spChg chg="mod">
          <ac:chgData name="Jan-Sarah Harrison-Shakarchy" userId="69cc74c0-17dc-4d66-b439-2f462f649f7b" providerId="ADAL" clId="{8DC2AAAC-C100-4F0A-B5EE-A74B258F968D}" dt="2023-10-06T13:54:15.441" v="2038" actId="1076"/>
          <ac:spMkLst>
            <pc:docMk/>
            <pc:sldMk cId="3417054236" sldId="258"/>
            <ac:spMk id="14" creationId="{AB873266-AA03-A0BA-9B0D-E9F19338AD39}"/>
          </ac:spMkLst>
        </pc:spChg>
        <pc:spChg chg="del">
          <ac:chgData name="Jan-Sarah Harrison-Shakarchy" userId="69cc74c0-17dc-4d66-b439-2f462f649f7b" providerId="ADAL" clId="{8DC2AAAC-C100-4F0A-B5EE-A74B258F968D}" dt="2023-10-06T13:26:37.027" v="886" actId="478"/>
          <ac:spMkLst>
            <pc:docMk/>
            <pc:sldMk cId="3417054236" sldId="258"/>
            <ac:spMk id="15" creationId="{9C8CD8E9-149F-7610-F47C-23F865E5B5AD}"/>
          </ac:spMkLst>
        </pc:spChg>
        <pc:spChg chg="mod">
          <ac:chgData name="Jan-Sarah Harrison-Shakarchy" userId="69cc74c0-17dc-4d66-b439-2f462f649f7b" providerId="ADAL" clId="{8DC2AAAC-C100-4F0A-B5EE-A74B258F968D}" dt="2023-10-06T13:34:54.507" v="1150" actId="1076"/>
          <ac:spMkLst>
            <pc:docMk/>
            <pc:sldMk cId="3417054236" sldId="258"/>
            <ac:spMk id="16" creationId="{D9244EDB-00F3-7E42-4656-45B196AB4181}"/>
          </ac:spMkLst>
        </pc:spChg>
        <pc:spChg chg="mod">
          <ac:chgData name="Jan-Sarah Harrison-Shakarchy" userId="69cc74c0-17dc-4d66-b439-2f462f649f7b" providerId="ADAL" clId="{8DC2AAAC-C100-4F0A-B5EE-A74B258F968D}" dt="2023-10-06T13:34:54.507" v="1150" actId="1076"/>
          <ac:spMkLst>
            <pc:docMk/>
            <pc:sldMk cId="3417054236" sldId="258"/>
            <ac:spMk id="17" creationId="{9A3E47E9-F70B-D091-AE4A-4E92E22D5415}"/>
          </ac:spMkLst>
        </pc:spChg>
        <pc:spChg chg="mod">
          <ac:chgData name="Jan-Sarah Harrison-Shakarchy" userId="69cc74c0-17dc-4d66-b439-2f462f649f7b" providerId="ADAL" clId="{8DC2AAAC-C100-4F0A-B5EE-A74B258F968D}" dt="2023-10-06T13:52:16.813" v="1812" actId="1076"/>
          <ac:spMkLst>
            <pc:docMk/>
            <pc:sldMk cId="3417054236" sldId="258"/>
            <ac:spMk id="18" creationId="{1900D816-E617-2469-887A-ECC44BF09F45}"/>
          </ac:spMkLst>
        </pc:spChg>
        <pc:spChg chg="mod">
          <ac:chgData name="Jan-Sarah Harrison-Shakarchy" userId="69cc74c0-17dc-4d66-b439-2f462f649f7b" providerId="ADAL" clId="{8DC2AAAC-C100-4F0A-B5EE-A74B258F968D}" dt="2023-10-10T10:33:44.514" v="3253" actId="1076"/>
          <ac:spMkLst>
            <pc:docMk/>
            <pc:sldMk cId="3417054236" sldId="258"/>
            <ac:spMk id="19" creationId="{81BA1C25-8D24-30C3-7DF8-72BF833B5AE5}"/>
          </ac:spMkLst>
        </pc:spChg>
        <pc:spChg chg="add mod">
          <ac:chgData name="Jan-Sarah Harrison-Shakarchy" userId="69cc74c0-17dc-4d66-b439-2f462f649f7b" providerId="ADAL" clId="{8DC2AAAC-C100-4F0A-B5EE-A74B258F968D}" dt="2023-10-06T13:52:44.102" v="1820" actId="1076"/>
          <ac:spMkLst>
            <pc:docMk/>
            <pc:sldMk cId="3417054236" sldId="258"/>
            <ac:spMk id="20" creationId="{B5B67784-728F-8E6F-91FE-E0C5AA28D548}"/>
          </ac:spMkLst>
        </pc:spChg>
        <pc:spChg chg="add mod">
          <ac:chgData name="Jan-Sarah Harrison-Shakarchy" userId="69cc74c0-17dc-4d66-b439-2f462f649f7b" providerId="ADAL" clId="{8DC2AAAC-C100-4F0A-B5EE-A74B258F968D}" dt="2023-10-06T13:45:31.152" v="1456" actId="20577"/>
          <ac:spMkLst>
            <pc:docMk/>
            <pc:sldMk cId="3417054236" sldId="258"/>
            <ac:spMk id="21" creationId="{E2169330-7062-FE43-8006-BC4D9B8EC25B}"/>
          </ac:spMkLst>
        </pc:spChg>
        <pc:spChg chg="add mod">
          <ac:chgData name="Jan-Sarah Harrison-Shakarchy" userId="69cc74c0-17dc-4d66-b439-2f462f649f7b" providerId="ADAL" clId="{8DC2AAAC-C100-4F0A-B5EE-A74B258F968D}" dt="2023-10-06T13:39:26.682" v="1398" actId="1076"/>
          <ac:spMkLst>
            <pc:docMk/>
            <pc:sldMk cId="3417054236" sldId="258"/>
            <ac:spMk id="22" creationId="{C181BA07-AF0F-F42C-2E50-440055C1ECB0}"/>
          </ac:spMkLst>
        </pc:spChg>
        <pc:spChg chg="add mod">
          <ac:chgData name="Jan-Sarah Harrison-Shakarchy" userId="69cc74c0-17dc-4d66-b439-2f462f649f7b" providerId="ADAL" clId="{8DC2AAAC-C100-4F0A-B5EE-A74B258F968D}" dt="2023-10-06T13:40:07.578" v="1449" actId="20577"/>
          <ac:spMkLst>
            <pc:docMk/>
            <pc:sldMk cId="3417054236" sldId="258"/>
            <ac:spMk id="23" creationId="{A4119E70-F1F2-137C-6BD3-0D2C29F7FCD7}"/>
          </ac:spMkLst>
        </pc:spChg>
        <pc:spChg chg="add mod">
          <ac:chgData name="Jan-Sarah Harrison-Shakarchy" userId="69cc74c0-17dc-4d66-b439-2f462f649f7b" providerId="ADAL" clId="{8DC2AAAC-C100-4F0A-B5EE-A74B258F968D}" dt="2023-10-06T13:54:26.211" v="2041" actId="1076"/>
          <ac:spMkLst>
            <pc:docMk/>
            <pc:sldMk cId="3417054236" sldId="258"/>
            <ac:spMk id="24" creationId="{CF1F4A26-05BD-BB2B-7C92-BAFE2181F536}"/>
          </ac:spMkLst>
        </pc:spChg>
        <pc:spChg chg="add mod">
          <ac:chgData name="Jan-Sarah Harrison-Shakarchy" userId="69cc74c0-17dc-4d66-b439-2f462f649f7b" providerId="ADAL" clId="{8DC2AAAC-C100-4F0A-B5EE-A74B258F968D}" dt="2023-10-06T13:52:23.520" v="1814" actId="1076"/>
          <ac:spMkLst>
            <pc:docMk/>
            <pc:sldMk cId="3417054236" sldId="258"/>
            <ac:spMk id="25" creationId="{411AD3EF-1B1B-E5AB-95FA-58EAE8698498}"/>
          </ac:spMkLst>
        </pc:spChg>
        <pc:spChg chg="add mod">
          <ac:chgData name="Jan-Sarah Harrison-Shakarchy" userId="69cc74c0-17dc-4d66-b439-2f462f649f7b" providerId="ADAL" clId="{8DC2AAAC-C100-4F0A-B5EE-A74B258F968D}" dt="2023-10-06T13:52:30.493" v="1816" actId="1076"/>
          <ac:spMkLst>
            <pc:docMk/>
            <pc:sldMk cId="3417054236" sldId="258"/>
            <ac:spMk id="26" creationId="{12AD49F6-61A9-81EB-4E29-11D8FDC6DD27}"/>
          </ac:spMkLst>
        </pc:spChg>
        <pc:spChg chg="add mod">
          <ac:chgData name="Jan-Sarah Harrison-Shakarchy" userId="69cc74c0-17dc-4d66-b439-2f462f649f7b" providerId="ADAL" clId="{8DC2AAAC-C100-4F0A-B5EE-A74B258F968D}" dt="2023-10-06T13:52:32.883" v="1817" actId="1076"/>
          <ac:spMkLst>
            <pc:docMk/>
            <pc:sldMk cId="3417054236" sldId="258"/>
            <ac:spMk id="27" creationId="{E9A6BFEC-9238-15A0-FCDC-5D86D4579302}"/>
          </ac:spMkLst>
        </pc:spChg>
        <pc:spChg chg="add mod">
          <ac:chgData name="Jan-Sarah Harrison-Shakarchy" userId="69cc74c0-17dc-4d66-b439-2f462f649f7b" providerId="ADAL" clId="{8DC2AAAC-C100-4F0A-B5EE-A74B258F968D}" dt="2023-10-06T13:52:38.840" v="1819" actId="1076"/>
          <ac:spMkLst>
            <pc:docMk/>
            <pc:sldMk cId="3417054236" sldId="258"/>
            <ac:spMk id="28" creationId="{6519162E-9A5C-EF4A-B0BC-8CA93E0B8836}"/>
          </ac:spMkLst>
        </pc:spChg>
        <pc:spChg chg="add mod">
          <ac:chgData name="Jan-Sarah Harrison-Shakarchy" userId="69cc74c0-17dc-4d66-b439-2f462f649f7b" providerId="ADAL" clId="{8DC2AAAC-C100-4F0A-B5EE-A74B258F968D}" dt="2023-10-06T13:54:33.599" v="2042" actId="1076"/>
          <ac:spMkLst>
            <pc:docMk/>
            <pc:sldMk cId="3417054236" sldId="258"/>
            <ac:spMk id="29" creationId="{17771CB9-6295-EB70-CBEE-49F4B3E912DC}"/>
          </ac:spMkLst>
        </pc:spChg>
      </pc:sldChg>
      <pc:sldChg chg="modSp add mod ord modAnim">
        <pc:chgData name="Jan-Sarah Harrison-Shakarchy" userId="69cc74c0-17dc-4d66-b439-2f462f649f7b" providerId="ADAL" clId="{8DC2AAAC-C100-4F0A-B5EE-A74B258F968D}" dt="2023-10-06T14:48:46.513" v="2834"/>
        <pc:sldMkLst>
          <pc:docMk/>
          <pc:sldMk cId="3502851405" sldId="259"/>
        </pc:sldMkLst>
        <pc:spChg chg="mod">
          <ac:chgData name="Jan-Sarah Harrison-Shakarchy" userId="69cc74c0-17dc-4d66-b439-2f462f649f7b" providerId="ADAL" clId="{8DC2AAAC-C100-4F0A-B5EE-A74B258F968D}" dt="2023-10-06T14:09:02.676" v="2475" actId="14100"/>
          <ac:spMkLst>
            <pc:docMk/>
            <pc:sldMk cId="3502851405" sldId="259"/>
            <ac:spMk id="4" creationId="{C2E43A0A-F1C6-1D91-1D13-768D8F756947}"/>
          </ac:spMkLst>
        </pc:spChg>
        <pc:spChg chg="mod">
          <ac:chgData name="Jan-Sarah Harrison-Shakarchy" userId="69cc74c0-17dc-4d66-b439-2f462f649f7b" providerId="ADAL" clId="{8DC2AAAC-C100-4F0A-B5EE-A74B258F968D}" dt="2023-10-06T14:48:30.993" v="2833" actId="1076"/>
          <ac:spMkLst>
            <pc:docMk/>
            <pc:sldMk cId="3502851405" sldId="259"/>
            <ac:spMk id="9" creationId="{0F0D8B64-A86C-F8C3-20F6-1A0AFE813BE8}"/>
          </ac:spMkLst>
        </pc:spChg>
        <pc:spChg chg="mod">
          <ac:chgData name="Jan-Sarah Harrison-Shakarchy" userId="69cc74c0-17dc-4d66-b439-2f462f649f7b" providerId="ADAL" clId="{8DC2AAAC-C100-4F0A-B5EE-A74B258F968D}" dt="2023-10-06T14:09:22.686" v="2478" actId="1076"/>
          <ac:spMkLst>
            <pc:docMk/>
            <pc:sldMk cId="3502851405" sldId="259"/>
            <ac:spMk id="11" creationId="{1508069E-166B-3EB0-9B0A-34808296C3DD}"/>
          </ac:spMkLst>
        </pc:spChg>
        <pc:spChg chg="mod">
          <ac:chgData name="Jan-Sarah Harrison-Shakarchy" userId="69cc74c0-17dc-4d66-b439-2f462f649f7b" providerId="ADAL" clId="{8DC2AAAC-C100-4F0A-B5EE-A74B258F968D}" dt="2023-10-06T14:10:33.835" v="2495" actId="1076"/>
          <ac:spMkLst>
            <pc:docMk/>
            <pc:sldMk cId="3502851405" sldId="259"/>
            <ac:spMk id="13" creationId="{2DBDD0C6-F6E0-9824-5E4D-302FF62B0751}"/>
          </ac:spMkLst>
        </pc:spChg>
        <pc:spChg chg="mod">
          <ac:chgData name="Jan-Sarah Harrison-Shakarchy" userId="69cc74c0-17dc-4d66-b439-2f462f649f7b" providerId="ADAL" clId="{8DC2AAAC-C100-4F0A-B5EE-A74B258F968D}" dt="2023-10-06T14:10:36.572" v="2496" actId="1076"/>
          <ac:spMkLst>
            <pc:docMk/>
            <pc:sldMk cId="3502851405" sldId="259"/>
            <ac:spMk id="14" creationId="{AB873266-AA03-A0BA-9B0D-E9F19338AD39}"/>
          </ac:spMkLst>
        </pc:spChg>
        <pc:spChg chg="mod">
          <ac:chgData name="Jan-Sarah Harrison-Shakarchy" userId="69cc74c0-17dc-4d66-b439-2f462f649f7b" providerId="ADAL" clId="{8DC2AAAC-C100-4F0A-B5EE-A74B258F968D}" dt="2023-10-06T14:09:18.276" v="2477" actId="1076"/>
          <ac:spMkLst>
            <pc:docMk/>
            <pc:sldMk cId="3502851405" sldId="259"/>
            <ac:spMk id="16" creationId="{D9244EDB-00F3-7E42-4656-45B196AB4181}"/>
          </ac:spMkLst>
        </pc:spChg>
        <pc:spChg chg="mod">
          <ac:chgData name="Jan-Sarah Harrison-Shakarchy" userId="69cc74c0-17dc-4d66-b439-2f462f649f7b" providerId="ADAL" clId="{8DC2AAAC-C100-4F0A-B5EE-A74B258F968D}" dt="2023-10-06T14:09:18.276" v="2477" actId="1076"/>
          <ac:spMkLst>
            <pc:docMk/>
            <pc:sldMk cId="3502851405" sldId="259"/>
            <ac:spMk id="17" creationId="{9A3E47E9-F70B-D091-AE4A-4E92E22D5415}"/>
          </ac:spMkLst>
        </pc:spChg>
        <pc:spChg chg="mod">
          <ac:chgData name="Jan-Sarah Harrison-Shakarchy" userId="69cc74c0-17dc-4d66-b439-2f462f649f7b" providerId="ADAL" clId="{8DC2AAAC-C100-4F0A-B5EE-A74B258F968D}" dt="2023-10-06T14:01:28.816" v="2453" actId="1076"/>
          <ac:spMkLst>
            <pc:docMk/>
            <pc:sldMk cId="3502851405" sldId="259"/>
            <ac:spMk id="20" creationId="{C7E97EA7-8C01-4F75-872C-8FA2CB7A0810}"/>
          </ac:spMkLst>
        </pc:spChg>
      </pc:sldChg>
      <pc:sldChg chg="addSp delSp modSp new mod modAnim">
        <pc:chgData name="Jan-Sarah Harrison-Shakarchy" userId="69cc74c0-17dc-4d66-b439-2f462f649f7b" providerId="ADAL" clId="{8DC2AAAC-C100-4F0A-B5EE-A74B258F968D}" dt="2023-10-10T10:34:16.144" v="3257" actId="14100"/>
        <pc:sldMkLst>
          <pc:docMk/>
          <pc:sldMk cId="3648263541" sldId="260"/>
        </pc:sldMkLst>
        <pc:spChg chg="del">
          <ac:chgData name="Jan-Sarah Harrison-Shakarchy" userId="69cc74c0-17dc-4d66-b439-2f462f649f7b" providerId="ADAL" clId="{8DC2AAAC-C100-4F0A-B5EE-A74B258F968D}" dt="2023-10-06T14:11:02.836" v="2501" actId="478"/>
          <ac:spMkLst>
            <pc:docMk/>
            <pc:sldMk cId="3648263541" sldId="260"/>
            <ac:spMk id="2" creationId="{CD82E4CB-2AA1-08D6-7A94-A239F0954899}"/>
          </ac:spMkLst>
        </pc:spChg>
        <pc:spChg chg="del">
          <ac:chgData name="Jan-Sarah Harrison-Shakarchy" userId="69cc74c0-17dc-4d66-b439-2f462f649f7b" providerId="ADAL" clId="{8DC2AAAC-C100-4F0A-B5EE-A74B258F968D}" dt="2023-10-06T14:11:01.480" v="2500" actId="478"/>
          <ac:spMkLst>
            <pc:docMk/>
            <pc:sldMk cId="3648263541" sldId="260"/>
            <ac:spMk id="3" creationId="{6B434B4D-D6C4-E7F8-CF68-E0A3768CDF0D}"/>
          </ac:spMkLst>
        </pc:spChg>
        <pc:spChg chg="add mod">
          <ac:chgData name="Jan-Sarah Harrison-Shakarchy" userId="69cc74c0-17dc-4d66-b439-2f462f649f7b" providerId="ADAL" clId="{8DC2AAAC-C100-4F0A-B5EE-A74B258F968D}" dt="2023-10-06T14:55:03.792" v="2894" actId="1076"/>
          <ac:spMkLst>
            <pc:docMk/>
            <pc:sldMk cId="3648263541" sldId="260"/>
            <ac:spMk id="5" creationId="{D7C8E376-5414-823A-5B73-B79D1771CE44}"/>
          </ac:spMkLst>
        </pc:spChg>
        <pc:spChg chg="add mod">
          <ac:chgData name="Jan-Sarah Harrison-Shakarchy" userId="69cc74c0-17dc-4d66-b439-2f462f649f7b" providerId="ADAL" clId="{8DC2AAAC-C100-4F0A-B5EE-A74B258F968D}" dt="2023-10-06T14:55:09.746" v="2895" actId="1076"/>
          <ac:spMkLst>
            <pc:docMk/>
            <pc:sldMk cId="3648263541" sldId="260"/>
            <ac:spMk id="6" creationId="{97692DB7-3399-543A-D88C-38FD3B85494C}"/>
          </ac:spMkLst>
        </pc:spChg>
        <pc:spChg chg="add mod">
          <ac:chgData name="Jan-Sarah Harrison-Shakarchy" userId="69cc74c0-17dc-4d66-b439-2f462f649f7b" providerId="ADAL" clId="{8DC2AAAC-C100-4F0A-B5EE-A74B258F968D}" dt="2023-10-06T14:54:47.872" v="2890" actId="14100"/>
          <ac:spMkLst>
            <pc:docMk/>
            <pc:sldMk cId="3648263541" sldId="260"/>
            <ac:spMk id="7" creationId="{EE3D9FC7-A27E-2239-EE62-B658BD77E1D9}"/>
          </ac:spMkLst>
        </pc:spChg>
        <pc:spChg chg="add mod">
          <ac:chgData name="Jan-Sarah Harrison-Shakarchy" userId="69cc74c0-17dc-4d66-b439-2f462f649f7b" providerId="ADAL" clId="{8DC2AAAC-C100-4F0A-B5EE-A74B258F968D}" dt="2023-10-06T14:54:58.078" v="2892" actId="1076"/>
          <ac:spMkLst>
            <pc:docMk/>
            <pc:sldMk cId="3648263541" sldId="260"/>
            <ac:spMk id="8" creationId="{B71C43AA-B2C8-A3ED-7BDF-31B0C6347B93}"/>
          </ac:spMkLst>
        </pc:spChg>
        <pc:spChg chg="add del mod">
          <ac:chgData name="Jan-Sarah Harrison-Shakarchy" userId="69cc74c0-17dc-4d66-b439-2f462f649f7b" providerId="ADAL" clId="{8DC2AAAC-C100-4F0A-B5EE-A74B258F968D}" dt="2023-10-06T14:49:22.249" v="2838" actId="478"/>
          <ac:spMkLst>
            <pc:docMk/>
            <pc:sldMk cId="3648263541" sldId="260"/>
            <ac:spMk id="9" creationId="{B5AC76C2-AAF6-BC68-E384-5E6419DF99ED}"/>
          </ac:spMkLst>
        </pc:spChg>
        <pc:spChg chg="add del mod">
          <ac:chgData name="Jan-Sarah Harrison-Shakarchy" userId="69cc74c0-17dc-4d66-b439-2f462f649f7b" providerId="ADAL" clId="{8DC2AAAC-C100-4F0A-B5EE-A74B258F968D}" dt="2023-10-06T14:49:21.246" v="2837" actId="478"/>
          <ac:spMkLst>
            <pc:docMk/>
            <pc:sldMk cId="3648263541" sldId="260"/>
            <ac:spMk id="10" creationId="{BA3E464E-430A-45E2-3E48-62A41A5E0998}"/>
          </ac:spMkLst>
        </pc:spChg>
        <pc:spChg chg="add mod">
          <ac:chgData name="Jan-Sarah Harrison-Shakarchy" userId="69cc74c0-17dc-4d66-b439-2f462f649f7b" providerId="ADAL" clId="{8DC2AAAC-C100-4F0A-B5EE-A74B258F968D}" dt="2023-10-10T10:34:16.144" v="3257" actId="14100"/>
          <ac:spMkLst>
            <pc:docMk/>
            <pc:sldMk cId="3648263541" sldId="260"/>
            <ac:spMk id="11" creationId="{8FA01835-B7E0-530E-41B3-D0BE1D4E4328}"/>
          </ac:spMkLst>
        </pc:spChg>
        <pc:spChg chg="add del mod">
          <ac:chgData name="Jan-Sarah Harrison-Shakarchy" userId="69cc74c0-17dc-4d66-b439-2f462f649f7b" providerId="ADAL" clId="{8DC2AAAC-C100-4F0A-B5EE-A74B258F968D}" dt="2023-10-06T14:52:36.211" v="2869" actId="478"/>
          <ac:spMkLst>
            <pc:docMk/>
            <pc:sldMk cId="3648263541" sldId="260"/>
            <ac:spMk id="12" creationId="{743F17DE-4F12-DB70-0CB1-257649B0FA7E}"/>
          </ac:spMkLst>
        </pc:spChg>
        <pc:spChg chg="add del mod">
          <ac:chgData name="Jan-Sarah Harrison-Shakarchy" userId="69cc74c0-17dc-4d66-b439-2f462f649f7b" providerId="ADAL" clId="{8DC2AAAC-C100-4F0A-B5EE-A74B258F968D}" dt="2023-10-06T15:04:18.831" v="3030" actId="478"/>
          <ac:spMkLst>
            <pc:docMk/>
            <pc:sldMk cId="3648263541" sldId="260"/>
            <ac:spMk id="13" creationId="{B05A13A0-58F6-8DB8-4EE0-093B906776B3}"/>
          </ac:spMkLst>
        </pc:spChg>
        <pc:spChg chg="add del mod">
          <ac:chgData name="Jan-Sarah Harrison-Shakarchy" userId="69cc74c0-17dc-4d66-b439-2f462f649f7b" providerId="ADAL" clId="{8DC2AAAC-C100-4F0A-B5EE-A74B258F968D}" dt="2023-10-06T14:53:37.367" v="2878"/>
          <ac:spMkLst>
            <pc:docMk/>
            <pc:sldMk cId="3648263541" sldId="260"/>
            <ac:spMk id="14" creationId="{803F3C5A-E106-E9D0-4AFE-0F8CE141A3D9}"/>
          </ac:spMkLst>
        </pc:spChg>
        <pc:spChg chg="add del mod">
          <ac:chgData name="Jan-Sarah Harrison-Shakarchy" userId="69cc74c0-17dc-4d66-b439-2f462f649f7b" providerId="ADAL" clId="{8DC2AAAC-C100-4F0A-B5EE-A74B258F968D}" dt="2023-10-06T14:53:53.681" v="2880"/>
          <ac:spMkLst>
            <pc:docMk/>
            <pc:sldMk cId="3648263541" sldId="260"/>
            <ac:spMk id="15" creationId="{F3FE12AC-8CD1-3F01-249C-4064D869FA7A}"/>
          </ac:spMkLst>
        </pc:spChg>
        <pc:spChg chg="add mod">
          <ac:chgData name="Jan-Sarah Harrison-Shakarchy" userId="69cc74c0-17dc-4d66-b439-2f462f649f7b" providerId="ADAL" clId="{8DC2AAAC-C100-4F0A-B5EE-A74B258F968D}" dt="2023-10-06T14:56:30.652" v="2901" actId="207"/>
          <ac:spMkLst>
            <pc:docMk/>
            <pc:sldMk cId="3648263541" sldId="260"/>
            <ac:spMk id="16" creationId="{E5595BDA-65FD-6886-01AC-38AA3E20D7D4}"/>
          </ac:spMkLst>
        </pc:spChg>
        <pc:spChg chg="add mod">
          <ac:chgData name="Jan-Sarah Harrison-Shakarchy" userId="69cc74c0-17dc-4d66-b439-2f462f649f7b" providerId="ADAL" clId="{8DC2AAAC-C100-4F0A-B5EE-A74B258F968D}" dt="2023-10-06T14:56:16.929" v="2900" actId="207"/>
          <ac:spMkLst>
            <pc:docMk/>
            <pc:sldMk cId="3648263541" sldId="260"/>
            <ac:spMk id="17" creationId="{2D0F0599-368D-B430-AAD5-F5F82AA446BB}"/>
          </ac:spMkLst>
        </pc:spChg>
        <pc:spChg chg="add mod">
          <ac:chgData name="Jan-Sarah Harrison-Shakarchy" userId="69cc74c0-17dc-4d66-b439-2f462f649f7b" providerId="ADAL" clId="{8DC2AAAC-C100-4F0A-B5EE-A74B258F968D}" dt="2023-10-10T10:34:07.912" v="3254" actId="1076"/>
          <ac:spMkLst>
            <pc:docMk/>
            <pc:sldMk cId="3648263541" sldId="260"/>
            <ac:spMk id="18" creationId="{D63A5DD8-FCAD-95F5-9FA5-B1DF0E3DF9C4}"/>
          </ac:spMkLst>
        </pc:spChg>
        <pc:graphicFrameChg chg="add mod">
          <ac:chgData name="Jan-Sarah Harrison-Shakarchy" userId="69cc74c0-17dc-4d66-b439-2f462f649f7b" providerId="ADAL" clId="{8DC2AAAC-C100-4F0A-B5EE-A74B258F968D}" dt="2023-10-06T14:54:25.779" v="2885" actId="1076"/>
          <ac:graphicFrameMkLst>
            <pc:docMk/>
            <pc:sldMk cId="3648263541" sldId="260"/>
            <ac:graphicFrameMk id="4" creationId="{A060B6DF-206B-7AB0-C31B-7F1D103C36C8}"/>
          </ac:graphicFrameMkLst>
        </pc:graphicFrameChg>
      </pc:sldChg>
      <pc:sldChg chg="addSp delSp modSp add mod delAnim modAnim">
        <pc:chgData name="Jan-Sarah Harrison-Shakarchy" userId="69cc74c0-17dc-4d66-b439-2f462f649f7b" providerId="ADAL" clId="{8DC2AAAC-C100-4F0A-B5EE-A74B258F968D}" dt="2023-10-06T15:00:49.490" v="2992" actId="20577"/>
        <pc:sldMkLst>
          <pc:docMk/>
          <pc:sldMk cId="4066592205" sldId="261"/>
        </pc:sldMkLst>
        <pc:spChg chg="add mod">
          <ac:chgData name="Jan-Sarah Harrison-Shakarchy" userId="69cc74c0-17dc-4d66-b439-2f462f649f7b" providerId="ADAL" clId="{8DC2AAAC-C100-4F0A-B5EE-A74B258F968D}" dt="2023-10-06T14:48:12.613" v="2831" actId="207"/>
          <ac:spMkLst>
            <pc:docMk/>
            <pc:sldMk cId="4066592205" sldId="261"/>
            <ac:spMk id="3" creationId="{CF6A36DD-F1DF-148C-60CC-DB747119379C}"/>
          </ac:spMkLst>
        </pc:spChg>
        <pc:spChg chg="del">
          <ac:chgData name="Jan-Sarah Harrison-Shakarchy" userId="69cc74c0-17dc-4d66-b439-2f462f649f7b" providerId="ADAL" clId="{8DC2AAAC-C100-4F0A-B5EE-A74B258F968D}" dt="2023-10-06T14:21:09.951" v="2503" actId="478"/>
          <ac:spMkLst>
            <pc:docMk/>
            <pc:sldMk cId="4066592205" sldId="261"/>
            <ac:spMk id="4" creationId="{C2E43A0A-F1C6-1D91-1D13-768D8F756947}"/>
          </ac:spMkLst>
        </pc:spChg>
        <pc:spChg chg="add mod">
          <ac:chgData name="Jan-Sarah Harrison-Shakarchy" userId="69cc74c0-17dc-4d66-b439-2f462f649f7b" providerId="ADAL" clId="{8DC2AAAC-C100-4F0A-B5EE-A74B258F968D}" dt="2023-10-06T14:47:31.373" v="2825" actId="14100"/>
          <ac:spMkLst>
            <pc:docMk/>
            <pc:sldMk cId="4066592205" sldId="261"/>
            <ac:spMk id="5" creationId="{67EAD05C-FE70-521C-7788-9BF577FC21D2}"/>
          </ac:spMkLst>
        </pc:spChg>
        <pc:spChg chg="add mod">
          <ac:chgData name="Jan-Sarah Harrison-Shakarchy" userId="69cc74c0-17dc-4d66-b439-2f462f649f7b" providerId="ADAL" clId="{8DC2AAAC-C100-4F0A-B5EE-A74B258F968D}" dt="2023-10-06T14:47:35.955" v="2826" actId="1076"/>
          <ac:spMkLst>
            <pc:docMk/>
            <pc:sldMk cId="4066592205" sldId="261"/>
            <ac:spMk id="6" creationId="{2767F9D1-E414-B7E8-7635-CA8FFFE2145C}"/>
          </ac:spMkLst>
        </pc:spChg>
        <pc:spChg chg="add del mod">
          <ac:chgData name="Jan-Sarah Harrison-Shakarchy" userId="69cc74c0-17dc-4d66-b439-2f462f649f7b" providerId="ADAL" clId="{8DC2AAAC-C100-4F0A-B5EE-A74B258F968D}" dt="2023-10-06T14:46:38.259" v="2812" actId="478"/>
          <ac:spMkLst>
            <pc:docMk/>
            <pc:sldMk cId="4066592205" sldId="261"/>
            <ac:spMk id="7" creationId="{C2BC77BD-71DD-CF3A-E9FF-34428A571365}"/>
          </ac:spMkLst>
        </pc:spChg>
        <pc:spChg chg="add del mod">
          <ac:chgData name="Jan-Sarah Harrison-Shakarchy" userId="69cc74c0-17dc-4d66-b439-2f462f649f7b" providerId="ADAL" clId="{8DC2AAAC-C100-4F0A-B5EE-A74B258F968D}" dt="2023-10-06T14:46:37.526" v="2810" actId="478"/>
          <ac:spMkLst>
            <pc:docMk/>
            <pc:sldMk cId="4066592205" sldId="261"/>
            <ac:spMk id="8" creationId="{9304699C-2452-C21F-C931-919CFD9C0E8E}"/>
          </ac:spMkLst>
        </pc:spChg>
        <pc:spChg chg="del mod">
          <ac:chgData name="Jan-Sarah Harrison-Shakarchy" userId="69cc74c0-17dc-4d66-b439-2f462f649f7b" providerId="ADAL" clId="{8DC2AAAC-C100-4F0A-B5EE-A74B258F968D}" dt="2023-10-06T14:27:08.445" v="2591" actId="478"/>
          <ac:spMkLst>
            <pc:docMk/>
            <pc:sldMk cId="4066592205" sldId="261"/>
            <ac:spMk id="9" creationId="{0F0D8B64-A86C-F8C3-20F6-1A0AFE813BE8}"/>
          </ac:spMkLst>
        </pc:spChg>
        <pc:spChg chg="add del mod">
          <ac:chgData name="Jan-Sarah Harrison-Shakarchy" userId="69cc74c0-17dc-4d66-b439-2f462f649f7b" providerId="ADAL" clId="{8DC2AAAC-C100-4F0A-B5EE-A74B258F968D}" dt="2023-10-06T14:37:41.676" v="2732" actId="478"/>
          <ac:spMkLst>
            <pc:docMk/>
            <pc:sldMk cId="4066592205" sldId="261"/>
            <ac:spMk id="10" creationId="{738AE25D-C37C-42DB-6153-7B66B309ED6E}"/>
          </ac:spMkLst>
        </pc:spChg>
        <pc:spChg chg="del mod">
          <ac:chgData name="Jan-Sarah Harrison-Shakarchy" userId="69cc74c0-17dc-4d66-b439-2f462f649f7b" providerId="ADAL" clId="{8DC2AAAC-C100-4F0A-B5EE-A74B258F968D}" dt="2023-10-06T14:21:33.394" v="2509" actId="478"/>
          <ac:spMkLst>
            <pc:docMk/>
            <pc:sldMk cId="4066592205" sldId="261"/>
            <ac:spMk id="11" creationId="{1508069E-166B-3EB0-9B0A-34808296C3DD}"/>
          </ac:spMkLst>
        </pc:spChg>
        <pc:spChg chg="add del mod">
          <ac:chgData name="Jan-Sarah Harrison-Shakarchy" userId="69cc74c0-17dc-4d66-b439-2f462f649f7b" providerId="ADAL" clId="{8DC2AAAC-C100-4F0A-B5EE-A74B258F968D}" dt="2023-10-06T14:37:42.516" v="2733" actId="478"/>
          <ac:spMkLst>
            <pc:docMk/>
            <pc:sldMk cId="4066592205" sldId="261"/>
            <ac:spMk id="12" creationId="{E0A126F2-D01A-C193-6ACE-6ADEF1200A82}"/>
          </ac:spMkLst>
        </pc:spChg>
        <pc:spChg chg="add del mod">
          <ac:chgData name="Jan-Sarah Harrison-Shakarchy" userId="69cc74c0-17dc-4d66-b439-2f462f649f7b" providerId="ADAL" clId="{8DC2AAAC-C100-4F0A-B5EE-A74B258F968D}" dt="2023-10-06T14:38:52.119" v="2742" actId="207"/>
          <ac:spMkLst>
            <pc:docMk/>
            <pc:sldMk cId="4066592205" sldId="261"/>
            <ac:spMk id="13" creationId="{2DBDD0C6-F6E0-9824-5E4D-302FF62B0751}"/>
          </ac:spMkLst>
        </pc:spChg>
        <pc:spChg chg="del mod">
          <ac:chgData name="Jan-Sarah Harrison-Shakarchy" userId="69cc74c0-17dc-4d66-b439-2f462f649f7b" providerId="ADAL" clId="{8DC2AAAC-C100-4F0A-B5EE-A74B258F968D}" dt="2023-10-06T14:31:49.880" v="2634" actId="478"/>
          <ac:spMkLst>
            <pc:docMk/>
            <pc:sldMk cId="4066592205" sldId="261"/>
            <ac:spMk id="14" creationId="{AB873266-AA03-A0BA-9B0D-E9F19338AD39}"/>
          </ac:spMkLst>
        </pc:spChg>
        <pc:spChg chg="add mod">
          <ac:chgData name="Jan-Sarah Harrison-Shakarchy" userId="69cc74c0-17dc-4d66-b439-2f462f649f7b" providerId="ADAL" clId="{8DC2AAAC-C100-4F0A-B5EE-A74B258F968D}" dt="2023-10-06T14:47:40.800" v="2828" actId="1076"/>
          <ac:spMkLst>
            <pc:docMk/>
            <pc:sldMk cId="4066592205" sldId="261"/>
            <ac:spMk id="15" creationId="{DC9D2504-046F-AF60-C43D-2E5FF34B6348}"/>
          </ac:spMkLst>
        </pc:spChg>
        <pc:spChg chg="del mod ord">
          <ac:chgData name="Jan-Sarah Harrison-Shakarchy" userId="69cc74c0-17dc-4d66-b439-2f462f649f7b" providerId="ADAL" clId="{8DC2AAAC-C100-4F0A-B5EE-A74B258F968D}" dt="2023-10-06T14:27:12.016" v="2593" actId="478"/>
          <ac:spMkLst>
            <pc:docMk/>
            <pc:sldMk cId="4066592205" sldId="261"/>
            <ac:spMk id="16" creationId="{D9244EDB-00F3-7E42-4656-45B196AB4181}"/>
          </ac:spMkLst>
        </pc:spChg>
        <pc:spChg chg="del">
          <ac:chgData name="Jan-Sarah Harrison-Shakarchy" userId="69cc74c0-17dc-4d66-b439-2f462f649f7b" providerId="ADAL" clId="{8DC2AAAC-C100-4F0A-B5EE-A74B258F968D}" dt="2023-10-06T14:24:21.698" v="2534" actId="478"/>
          <ac:spMkLst>
            <pc:docMk/>
            <pc:sldMk cId="4066592205" sldId="261"/>
            <ac:spMk id="17" creationId="{9A3E47E9-F70B-D091-AE4A-4E92E22D5415}"/>
          </ac:spMkLst>
        </pc:spChg>
        <pc:spChg chg="del">
          <ac:chgData name="Jan-Sarah Harrison-Shakarchy" userId="69cc74c0-17dc-4d66-b439-2f462f649f7b" providerId="ADAL" clId="{8DC2AAAC-C100-4F0A-B5EE-A74B258F968D}" dt="2023-10-06T14:21:13.375" v="2505" actId="478"/>
          <ac:spMkLst>
            <pc:docMk/>
            <pc:sldMk cId="4066592205" sldId="261"/>
            <ac:spMk id="18" creationId="{1900D816-E617-2469-887A-ECC44BF09F45}"/>
          </ac:spMkLst>
        </pc:spChg>
        <pc:spChg chg="del">
          <ac:chgData name="Jan-Sarah Harrison-Shakarchy" userId="69cc74c0-17dc-4d66-b439-2f462f649f7b" providerId="ADAL" clId="{8DC2AAAC-C100-4F0A-B5EE-A74B258F968D}" dt="2023-10-06T14:21:12.656" v="2504" actId="478"/>
          <ac:spMkLst>
            <pc:docMk/>
            <pc:sldMk cId="4066592205" sldId="261"/>
            <ac:spMk id="19" creationId="{81BA1C25-8D24-30C3-7DF8-72BF833B5AE5}"/>
          </ac:spMkLst>
        </pc:spChg>
        <pc:spChg chg="mod">
          <ac:chgData name="Jan-Sarah Harrison-Shakarchy" userId="69cc74c0-17dc-4d66-b439-2f462f649f7b" providerId="ADAL" clId="{8DC2AAAC-C100-4F0A-B5EE-A74B258F968D}" dt="2023-10-06T15:00:49.490" v="2992" actId="20577"/>
          <ac:spMkLst>
            <pc:docMk/>
            <pc:sldMk cId="4066592205" sldId="261"/>
            <ac:spMk id="20" creationId="{C7E97EA7-8C01-4F75-872C-8FA2CB7A0810}"/>
          </ac:spMkLst>
        </pc:spChg>
        <pc:spChg chg="add mod">
          <ac:chgData name="Jan-Sarah Harrison-Shakarchy" userId="69cc74c0-17dc-4d66-b439-2f462f649f7b" providerId="ADAL" clId="{8DC2AAAC-C100-4F0A-B5EE-A74B258F968D}" dt="2023-10-06T14:47:52.319" v="2830" actId="1076"/>
          <ac:spMkLst>
            <pc:docMk/>
            <pc:sldMk cId="4066592205" sldId="261"/>
            <ac:spMk id="21" creationId="{0047A931-DC33-1C61-76C2-CAFB21006966}"/>
          </ac:spMkLst>
        </pc:spChg>
        <pc:spChg chg="del mod">
          <ac:chgData name="Jan-Sarah Harrison-Shakarchy" userId="69cc74c0-17dc-4d66-b439-2f462f649f7b" providerId="ADAL" clId="{8DC2AAAC-C100-4F0A-B5EE-A74B258F968D}" dt="2023-10-06T14:27:11.115" v="2592" actId="478"/>
          <ac:spMkLst>
            <pc:docMk/>
            <pc:sldMk cId="4066592205" sldId="261"/>
            <ac:spMk id="23" creationId="{D00AED73-C7FE-D7A1-ECFA-910691A05F90}"/>
          </ac:spMkLst>
        </pc:spChg>
        <pc:spChg chg="del">
          <ac:chgData name="Jan-Sarah Harrison-Shakarchy" userId="69cc74c0-17dc-4d66-b439-2f462f649f7b" providerId="ADAL" clId="{8DC2AAAC-C100-4F0A-B5EE-A74B258F968D}" dt="2023-10-06T14:23:25.769" v="2526" actId="478"/>
          <ac:spMkLst>
            <pc:docMk/>
            <pc:sldMk cId="4066592205" sldId="261"/>
            <ac:spMk id="24" creationId="{767F2D34-7EA6-E8BE-390B-BD2FE8C09079}"/>
          </ac:spMkLst>
        </pc:spChg>
        <pc:graphicFrameChg chg="add mod">
          <ac:chgData name="Jan-Sarah Harrison-Shakarchy" userId="69cc74c0-17dc-4d66-b439-2f462f649f7b" providerId="ADAL" clId="{8DC2AAAC-C100-4F0A-B5EE-A74B258F968D}" dt="2023-10-06T15:00:40.040" v="2985" actId="1076"/>
          <ac:graphicFrameMkLst>
            <pc:docMk/>
            <pc:sldMk cId="4066592205" sldId="261"/>
            <ac:graphicFrameMk id="2" creationId="{86E2AD47-A41E-89FA-BAEA-7AECAC6C01CC}"/>
          </ac:graphicFrameMkLst>
        </pc:graphicFrameChg>
      </pc:sldChg>
      <pc:sldChg chg="addSp delSp modSp add mod ord delAnim modAnim">
        <pc:chgData name="Jan-Sarah Harrison-Shakarchy" userId="69cc74c0-17dc-4d66-b439-2f462f649f7b" providerId="ADAL" clId="{8DC2AAAC-C100-4F0A-B5EE-A74B258F968D}" dt="2023-10-10T10:40:02.494" v="3365" actId="1076"/>
        <pc:sldMkLst>
          <pc:docMk/>
          <pc:sldMk cId="1249586738" sldId="262"/>
        </pc:sldMkLst>
        <pc:spChg chg="mod">
          <ac:chgData name="Jan-Sarah Harrison-Shakarchy" userId="69cc74c0-17dc-4d66-b439-2f462f649f7b" providerId="ADAL" clId="{8DC2AAAC-C100-4F0A-B5EE-A74B258F968D}" dt="2023-10-10T10:36:04.529" v="3262" actId="1076"/>
          <ac:spMkLst>
            <pc:docMk/>
            <pc:sldMk cId="1249586738" sldId="262"/>
            <ac:spMk id="3" creationId="{CF6A36DD-F1DF-148C-60CC-DB747119379C}"/>
          </ac:spMkLst>
        </pc:spChg>
        <pc:spChg chg="add mod">
          <ac:chgData name="Jan-Sarah Harrison-Shakarchy" userId="69cc74c0-17dc-4d66-b439-2f462f649f7b" providerId="ADAL" clId="{8DC2AAAC-C100-4F0A-B5EE-A74B258F968D}" dt="2023-10-10T10:40:02.494" v="3365" actId="1076"/>
          <ac:spMkLst>
            <pc:docMk/>
            <pc:sldMk cId="1249586738" sldId="262"/>
            <ac:spMk id="5" creationId="{3C208628-6B72-BA00-5866-B4671F5B6980}"/>
          </ac:spMkLst>
        </pc:spChg>
        <pc:spChg chg="del">
          <ac:chgData name="Jan-Sarah Harrison-Shakarchy" userId="69cc74c0-17dc-4d66-b439-2f462f649f7b" providerId="ADAL" clId="{8DC2AAAC-C100-4F0A-B5EE-A74B258F968D}" dt="2023-10-06T14:57:58.779" v="2962" actId="478"/>
          <ac:spMkLst>
            <pc:docMk/>
            <pc:sldMk cId="1249586738" sldId="262"/>
            <ac:spMk id="5" creationId="{67EAD05C-FE70-521C-7788-9BF577FC21D2}"/>
          </ac:spMkLst>
        </pc:spChg>
        <pc:spChg chg="del">
          <ac:chgData name="Jan-Sarah Harrison-Shakarchy" userId="69cc74c0-17dc-4d66-b439-2f462f649f7b" providerId="ADAL" clId="{8DC2AAAC-C100-4F0A-B5EE-A74B258F968D}" dt="2023-10-06T14:57:53.142" v="2958" actId="478"/>
          <ac:spMkLst>
            <pc:docMk/>
            <pc:sldMk cId="1249586738" sldId="262"/>
            <ac:spMk id="6" creationId="{2767F9D1-E414-B7E8-7635-CA8FFFE2145C}"/>
          </ac:spMkLst>
        </pc:spChg>
        <pc:spChg chg="add mod">
          <ac:chgData name="Jan-Sarah Harrison-Shakarchy" userId="69cc74c0-17dc-4d66-b439-2f462f649f7b" providerId="ADAL" clId="{8DC2AAAC-C100-4F0A-B5EE-A74B258F968D}" dt="2023-10-06T15:05:15.164" v="3039" actId="1076"/>
          <ac:spMkLst>
            <pc:docMk/>
            <pc:sldMk cId="1249586738" sldId="262"/>
            <ac:spMk id="7" creationId="{E51F1EB7-F29B-FFEC-ED16-7D297E21F3CE}"/>
          </ac:spMkLst>
        </pc:spChg>
        <pc:spChg chg="add mod">
          <ac:chgData name="Jan-Sarah Harrison-Shakarchy" userId="69cc74c0-17dc-4d66-b439-2f462f649f7b" providerId="ADAL" clId="{8DC2AAAC-C100-4F0A-B5EE-A74B258F968D}" dt="2023-10-06T15:05:29.913" v="3041" actId="207"/>
          <ac:spMkLst>
            <pc:docMk/>
            <pc:sldMk cId="1249586738" sldId="262"/>
            <ac:spMk id="8" creationId="{95D61BCE-3F2A-1691-2784-BE0448A5CDB0}"/>
          </ac:spMkLst>
        </pc:spChg>
        <pc:spChg chg="add mod">
          <ac:chgData name="Jan-Sarah Harrison-Shakarchy" userId="69cc74c0-17dc-4d66-b439-2f462f649f7b" providerId="ADAL" clId="{8DC2AAAC-C100-4F0A-B5EE-A74B258F968D}" dt="2023-10-10T10:39:05.287" v="3272" actId="14100"/>
          <ac:spMkLst>
            <pc:docMk/>
            <pc:sldMk cId="1249586738" sldId="262"/>
            <ac:spMk id="9" creationId="{94EEE260-0D6B-F508-AE4A-BAA3EF1346C3}"/>
          </ac:spMkLst>
        </pc:spChg>
        <pc:spChg chg="add mod">
          <ac:chgData name="Jan-Sarah Harrison-Shakarchy" userId="69cc74c0-17dc-4d66-b439-2f462f649f7b" providerId="ADAL" clId="{8DC2AAAC-C100-4F0A-B5EE-A74B258F968D}" dt="2023-10-10T10:38:58.102" v="3270" actId="1076"/>
          <ac:spMkLst>
            <pc:docMk/>
            <pc:sldMk cId="1249586738" sldId="262"/>
            <ac:spMk id="10" creationId="{5D771AD5-AA09-C5B6-3799-19FDF3217474}"/>
          </ac:spMkLst>
        </pc:spChg>
        <pc:spChg chg="add mod">
          <ac:chgData name="Jan-Sarah Harrison-Shakarchy" userId="69cc74c0-17dc-4d66-b439-2f462f649f7b" providerId="ADAL" clId="{8DC2AAAC-C100-4F0A-B5EE-A74B258F968D}" dt="2023-10-10T10:38:58.102" v="3270" actId="1076"/>
          <ac:spMkLst>
            <pc:docMk/>
            <pc:sldMk cId="1249586738" sldId="262"/>
            <ac:spMk id="11" creationId="{E326FA89-CA48-6A8A-429D-902FFB677B5E}"/>
          </ac:spMkLst>
        </pc:spChg>
        <pc:spChg chg="add mod">
          <ac:chgData name="Jan-Sarah Harrison-Shakarchy" userId="69cc74c0-17dc-4d66-b439-2f462f649f7b" providerId="ADAL" clId="{8DC2AAAC-C100-4F0A-B5EE-A74B258F968D}" dt="2023-10-10T10:39:23.119" v="3275" actId="1076"/>
          <ac:spMkLst>
            <pc:docMk/>
            <pc:sldMk cId="1249586738" sldId="262"/>
            <ac:spMk id="12" creationId="{A4A5C04A-D0AB-4F06-3468-50826ECD111C}"/>
          </ac:spMkLst>
        </pc:spChg>
        <pc:spChg chg="mod">
          <ac:chgData name="Jan-Sarah Harrison-Shakarchy" userId="69cc74c0-17dc-4d66-b439-2f462f649f7b" providerId="ADAL" clId="{8DC2AAAC-C100-4F0A-B5EE-A74B258F968D}" dt="2023-10-10T10:36:16.152" v="3266" actId="1076"/>
          <ac:spMkLst>
            <pc:docMk/>
            <pc:sldMk cId="1249586738" sldId="262"/>
            <ac:spMk id="13" creationId="{2DBDD0C6-F6E0-9824-5E4D-302FF62B0751}"/>
          </ac:spMkLst>
        </pc:spChg>
        <pc:spChg chg="del">
          <ac:chgData name="Jan-Sarah Harrison-Shakarchy" userId="69cc74c0-17dc-4d66-b439-2f462f649f7b" providerId="ADAL" clId="{8DC2AAAC-C100-4F0A-B5EE-A74B258F968D}" dt="2023-10-06T14:57:56.584" v="2959" actId="478"/>
          <ac:spMkLst>
            <pc:docMk/>
            <pc:sldMk cId="1249586738" sldId="262"/>
            <ac:spMk id="15" creationId="{DC9D2504-046F-AF60-C43D-2E5FF34B6348}"/>
          </ac:spMkLst>
        </pc:spChg>
        <pc:spChg chg="mod">
          <ac:chgData name="Jan-Sarah Harrison-Shakarchy" userId="69cc74c0-17dc-4d66-b439-2f462f649f7b" providerId="ADAL" clId="{8DC2AAAC-C100-4F0A-B5EE-A74B258F968D}" dt="2023-10-06T15:15:56.928" v="3142" actId="207"/>
          <ac:spMkLst>
            <pc:docMk/>
            <pc:sldMk cId="1249586738" sldId="262"/>
            <ac:spMk id="20" creationId="{C7E97EA7-8C01-4F75-872C-8FA2CB7A0810}"/>
          </ac:spMkLst>
        </pc:spChg>
        <pc:spChg chg="del mod">
          <ac:chgData name="Jan-Sarah Harrison-Shakarchy" userId="69cc74c0-17dc-4d66-b439-2f462f649f7b" providerId="ADAL" clId="{8DC2AAAC-C100-4F0A-B5EE-A74B258F968D}" dt="2023-10-06T14:57:57.940" v="2961" actId="478"/>
          <ac:spMkLst>
            <pc:docMk/>
            <pc:sldMk cId="1249586738" sldId="262"/>
            <ac:spMk id="21" creationId="{0047A931-DC33-1C61-76C2-CAFB21006966}"/>
          </ac:spMkLst>
        </pc:spChg>
        <pc:graphicFrameChg chg="del">
          <ac:chgData name="Jan-Sarah Harrison-Shakarchy" userId="69cc74c0-17dc-4d66-b439-2f462f649f7b" providerId="ADAL" clId="{8DC2AAAC-C100-4F0A-B5EE-A74B258F968D}" dt="2023-10-06T14:56:37.023" v="2902" actId="478"/>
          <ac:graphicFrameMkLst>
            <pc:docMk/>
            <pc:sldMk cId="1249586738" sldId="262"/>
            <ac:graphicFrameMk id="2" creationId="{86E2AD47-A41E-89FA-BAEA-7AECAC6C01CC}"/>
          </ac:graphicFrameMkLst>
        </pc:graphicFrameChg>
        <pc:graphicFrameChg chg="add mod">
          <ac:chgData name="Jan-Sarah Harrison-Shakarchy" userId="69cc74c0-17dc-4d66-b439-2f462f649f7b" providerId="ADAL" clId="{8DC2AAAC-C100-4F0A-B5EE-A74B258F968D}" dt="2023-10-10T10:36:11.742" v="3265" actId="1076"/>
          <ac:graphicFrameMkLst>
            <pc:docMk/>
            <pc:sldMk cId="1249586738" sldId="262"/>
            <ac:graphicFrameMk id="4" creationId="{76FC0DB6-7714-122B-8098-8E7E588F82F6}"/>
          </ac:graphicFrameMkLst>
        </pc:graphicFrameChg>
      </pc:sldChg>
      <pc:sldChg chg="add del">
        <pc:chgData name="Jan-Sarah Harrison-Shakarchy" userId="69cc74c0-17dc-4d66-b439-2f462f649f7b" providerId="ADAL" clId="{8DC2AAAC-C100-4F0A-B5EE-A74B258F968D}" dt="2023-10-06T14:41:23.689" v="2771" actId="47"/>
        <pc:sldMkLst>
          <pc:docMk/>
          <pc:sldMk cId="2803775905" sldId="262"/>
        </pc:sldMkLst>
      </pc:sldChg>
      <pc:sldChg chg="new del ord">
        <pc:chgData name="Jan-Sarah Harrison-Shakarchy" userId="69cc74c0-17dc-4d66-b439-2f462f649f7b" providerId="ADAL" clId="{8DC2AAAC-C100-4F0A-B5EE-A74B258F968D}" dt="2023-10-10T10:23:51.539" v="3147" actId="2696"/>
        <pc:sldMkLst>
          <pc:docMk/>
          <pc:sldMk cId="1956416623" sldId="263"/>
        </pc:sldMkLst>
      </pc:sldChg>
      <pc:sldChg chg="addSp delSp modSp add mod ord delAnim modAnim">
        <pc:chgData name="Jan-Sarah Harrison-Shakarchy" userId="69cc74c0-17dc-4d66-b439-2f462f649f7b" providerId="ADAL" clId="{8DC2AAAC-C100-4F0A-B5EE-A74B258F968D}" dt="2023-10-10T10:33:32.715" v="3252" actId="1076"/>
        <pc:sldMkLst>
          <pc:docMk/>
          <pc:sldMk cId="2699578885" sldId="263"/>
        </pc:sldMkLst>
        <pc:spChg chg="del">
          <ac:chgData name="Jan-Sarah Harrison-Shakarchy" userId="69cc74c0-17dc-4d66-b439-2f462f649f7b" providerId="ADAL" clId="{8DC2AAAC-C100-4F0A-B5EE-A74B258F968D}" dt="2023-10-10T10:24:58.983" v="3160" actId="478"/>
          <ac:spMkLst>
            <pc:docMk/>
            <pc:sldMk cId="2699578885" sldId="263"/>
            <ac:spMk id="5" creationId="{67EAD05C-FE70-521C-7788-9BF577FC21D2}"/>
          </ac:spMkLst>
        </pc:spChg>
        <pc:spChg chg="del mod">
          <ac:chgData name="Jan-Sarah Harrison-Shakarchy" userId="69cc74c0-17dc-4d66-b439-2f462f649f7b" providerId="ADAL" clId="{8DC2AAAC-C100-4F0A-B5EE-A74B258F968D}" dt="2023-10-10T10:24:55.886" v="3159"/>
          <ac:spMkLst>
            <pc:docMk/>
            <pc:sldMk cId="2699578885" sldId="263"/>
            <ac:spMk id="6" creationId="{2767F9D1-E414-B7E8-7635-CA8FFFE2145C}"/>
          </ac:spMkLst>
        </pc:spChg>
        <pc:spChg chg="add mod">
          <ac:chgData name="Jan-Sarah Harrison-Shakarchy" userId="69cc74c0-17dc-4d66-b439-2f462f649f7b" providerId="ADAL" clId="{8DC2AAAC-C100-4F0A-B5EE-A74B258F968D}" dt="2023-10-10T10:33:28.623" v="3251" actId="1076"/>
          <ac:spMkLst>
            <pc:docMk/>
            <pc:sldMk cId="2699578885" sldId="263"/>
            <ac:spMk id="9" creationId="{9DF32B05-D74A-2EE3-7025-707484FF82F0}"/>
          </ac:spMkLst>
        </pc:spChg>
        <pc:spChg chg="add mod">
          <ac:chgData name="Jan-Sarah Harrison-Shakarchy" userId="69cc74c0-17dc-4d66-b439-2f462f649f7b" providerId="ADAL" clId="{8DC2AAAC-C100-4F0A-B5EE-A74B258F968D}" dt="2023-10-10T10:33:32.715" v="3252" actId="1076"/>
          <ac:spMkLst>
            <pc:docMk/>
            <pc:sldMk cId="2699578885" sldId="263"/>
            <ac:spMk id="10" creationId="{3171941B-ED06-2A38-B8C5-E6F952097DC0}"/>
          </ac:spMkLst>
        </pc:spChg>
        <pc:spChg chg="mod">
          <ac:chgData name="Jan-Sarah Harrison-Shakarchy" userId="69cc74c0-17dc-4d66-b439-2f462f649f7b" providerId="ADAL" clId="{8DC2AAAC-C100-4F0A-B5EE-A74B258F968D}" dt="2023-10-10T10:25:04.615" v="3161" actId="1076"/>
          <ac:spMkLst>
            <pc:docMk/>
            <pc:sldMk cId="2699578885" sldId="263"/>
            <ac:spMk id="15" creationId="{DC9D2504-046F-AF60-C43D-2E5FF34B6348}"/>
          </ac:spMkLst>
        </pc:spChg>
        <pc:spChg chg="mod">
          <ac:chgData name="Jan-Sarah Harrison-Shakarchy" userId="69cc74c0-17dc-4d66-b439-2f462f649f7b" providerId="ADAL" clId="{8DC2AAAC-C100-4F0A-B5EE-A74B258F968D}" dt="2023-10-10T10:31:21.567" v="3243" actId="207"/>
          <ac:spMkLst>
            <pc:docMk/>
            <pc:sldMk cId="2699578885" sldId="263"/>
            <ac:spMk id="20" creationId="{C7E97EA7-8C01-4F75-872C-8FA2CB7A0810}"/>
          </ac:spMkLst>
        </pc:spChg>
        <pc:spChg chg="mod">
          <ac:chgData name="Jan-Sarah Harrison-Shakarchy" userId="69cc74c0-17dc-4d66-b439-2f462f649f7b" providerId="ADAL" clId="{8DC2AAAC-C100-4F0A-B5EE-A74B258F968D}" dt="2023-10-10T10:25:04.615" v="3161" actId="1076"/>
          <ac:spMkLst>
            <pc:docMk/>
            <pc:sldMk cId="2699578885" sldId="263"/>
            <ac:spMk id="21" creationId="{0047A931-DC33-1C61-76C2-CAFB21006966}"/>
          </ac:spMkLst>
        </pc:spChg>
        <pc:graphicFrameChg chg="del">
          <ac:chgData name="Jan-Sarah Harrison-Shakarchy" userId="69cc74c0-17dc-4d66-b439-2f462f649f7b" providerId="ADAL" clId="{8DC2AAAC-C100-4F0A-B5EE-A74B258F968D}" dt="2023-10-10T10:24:33.566" v="3151" actId="478"/>
          <ac:graphicFrameMkLst>
            <pc:docMk/>
            <pc:sldMk cId="2699578885" sldId="263"/>
            <ac:graphicFrameMk id="2" creationId="{86E2AD47-A41E-89FA-BAEA-7AECAC6C01CC}"/>
          </ac:graphicFrameMkLst>
        </pc:graphicFrameChg>
        <pc:graphicFrameChg chg="add del">
          <ac:chgData name="Jan-Sarah Harrison-Shakarchy" userId="69cc74c0-17dc-4d66-b439-2f462f649f7b" providerId="ADAL" clId="{8DC2AAAC-C100-4F0A-B5EE-A74B258F968D}" dt="2023-10-10T10:28:10.862" v="3232" actId="478"/>
          <ac:graphicFrameMkLst>
            <pc:docMk/>
            <pc:sldMk cId="2699578885" sldId="263"/>
            <ac:graphicFrameMk id="4" creationId="{D6C66C05-CCC9-73CD-E75D-76A99E04FE80}"/>
          </ac:graphicFrameMkLst>
        </pc:graphicFrameChg>
        <pc:picChg chg="add mod">
          <ac:chgData name="Jan-Sarah Harrison-Shakarchy" userId="69cc74c0-17dc-4d66-b439-2f462f649f7b" providerId="ADAL" clId="{8DC2AAAC-C100-4F0A-B5EE-A74B258F968D}" dt="2023-10-10T10:30:58.219" v="3241" actId="1076"/>
          <ac:picMkLst>
            <pc:docMk/>
            <pc:sldMk cId="2699578885" sldId="263"/>
            <ac:picMk id="8" creationId="{4886E0E8-68F9-9A45-0E1A-6F95D4E1E7A9}"/>
          </ac:picMkLst>
        </pc:picChg>
      </pc:sldChg>
    </pc:docChg>
  </pc:docChgLst>
  <pc:docChgLst>
    <pc:chgData name="Rhiannon Knowles" userId="S::rhiannon.knowles@student.manchester.ac.uk::50c64087-d0fb-4fc4-8728-5fed2c61a091" providerId="AD" clId="Web-{ED32A0BC-BEA7-5F95-C2DC-09082E234DB1}"/>
    <pc:docChg chg="modSld">
      <pc:chgData name="Rhiannon Knowles" userId="S::rhiannon.knowles@student.manchester.ac.uk::50c64087-d0fb-4fc4-8728-5fed2c61a091" providerId="AD" clId="Web-{ED32A0BC-BEA7-5F95-C2DC-09082E234DB1}" dt="2023-10-09T11:54:00.140" v="3" actId="14100"/>
      <pc:docMkLst>
        <pc:docMk/>
      </pc:docMkLst>
      <pc:sldChg chg="modSp">
        <pc:chgData name="Rhiannon Knowles" userId="S::rhiannon.knowles@student.manchester.ac.uk::50c64087-d0fb-4fc4-8728-5fed2c61a091" providerId="AD" clId="Web-{ED32A0BC-BEA7-5F95-C2DC-09082E234DB1}" dt="2023-10-09T11:53:29.825" v="1" actId="14100"/>
        <pc:sldMkLst>
          <pc:docMk/>
          <pc:sldMk cId="3823039430" sldId="256"/>
        </pc:sldMkLst>
        <pc:spChg chg="mod">
          <ac:chgData name="Rhiannon Knowles" userId="S::rhiannon.knowles@student.manchester.ac.uk::50c64087-d0fb-4fc4-8728-5fed2c61a091" providerId="AD" clId="Web-{ED32A0BC-BEA7-5F95-C2DC-09082E234DB1}" dt="2023-10-09T11:53:29.825" v="1" actId="14100"/>
          <ac:spMkLst>
            <pc:docMk/>
            <pc:sldMk cId="3823039430" sldId="256"/>
            <ac:spMk id="11" creationId="{1508069E-166B-3EB0-9B0A-34808296C3DD}"/>
          </ac:spMkLst>
        </pc:spChg>
      </pc:sldChg>
      <pc:sldChg chg="modSp">
        <pc:chgData name="Rhiannon Knowles" userId="S::rhiannon.knowles@student.manchester.ac.uk::50c64087-d0fb-4fc4-8728-5fed2c61a091" providerId="AD" clId="Web-{ED32A0BC-BEA7-5F95-C2DC-09082E234DB1}" dt="2023-10-09T11:53:20.934" v="0" actId="14100"/>
        <pc:sldMkLst>
          <pc:docMk/>
          <pc:sldMk cId="742876950" sldId="257"/>
        </pc:sldMkLst>
        <pc:spChg chg="mod">
          <ac:chgData name="Rhiannon Knowles" userId="S::rhiannon.knowles@student.manchester.ac.uk::50c64087-d0fb-4fc4-8728-5fed2c61a091" providerId="AD" clId="Web-{ED32A0BC-BEA7-5F95-C2DC-09082E234DB1}" dt="2023-10-09T11:53:20.934" v="0" actId="14100"/>
          <ac:spMkLst>
            <pc:docMk/>
            <pc:sldMk cId="742876950" sldId="257"/>
            <ac:spMk id="11" creationId="{1508069E-166B-3EB0-9B0A-34808296C3DD}"/>
          </ac:spMkLst>
        </pc:spChg>
      </pc:sldChg>
      <pc:sldChg chg="modSp">
        <pc:chgData name="Rhiannon Knowles" userId="S::rhiannon.knowles@student.manchester.ac.uk::50c64087-d0fb-4fc4-8728-5fed2c61a091" providerId="AD" clId="Web-{ED32A0BC-BEA7-5F95-C2DC-09082E234DB1}" dt="2023-10-09T11:53:49.483" v="2" actId="1076"/>
        <pc:sldMkLst>
          <pc:docMk/>
          <pc:sldMk cId="3502851405" sldId="259"/>
        </pc:sldMkLst>
        <pc:spChg chg="mod">
          <ac:chgData name="Rhiannon Knowles" userId="S::rhiannon.knowles@student.manchester.ac.uk::50c64087-d0fb-4fc4-8728-5fed2c61a091" providerId="AD" clId="Web-{ED32A0BC-BEA7-5F95-C2DC-09082E234DB1}" dt="2023-10-09T11:53:49.483" v="2" actId="1076"/>
          <ac:spMkLst>
            <pc:docMk/>
            <pc:sldMk cId="3502851405" sldId="259"/>
            <ac:spMk id="11" creationId="{1508069E-166B-3EB0-9B0A-34808296C3DD}"/>
          </ac:spMkLst>
        </pc:spChg>
      </pc:sldChg>
      <pc:sldChg chg="modSp">
        <pc:chgData name="Rhiannon Knowles" userId="S::rhiannon.knowles@student.manchester.ac.uk::50c64087-d0fb-4fc4-8728-5fed2c61a091" providerId="AD" clId="Web-{ED32A0BC-BEA7-5F95-C2DC-09082E234DB1}" dt="2023-10-09T11:54:00.140" v="3" actId="14100"/>
        <pc:sldMkLst>
          <pc:docMk/>
          <pc:sldMk cId="4066592205" sldId="261"/>
        </pc:sldMkLst>
        <pc:spChg chg="mod">
          <ac:chgData name="Rhiannon Knowles" userId="S::rhiannon.knowles@student.manchester.ac.uk::50c64087-d0fb-4fc4-8728-5fed2c61a091" providerId="AD" clId="Web-{ED32A0BC-BEA7-5F95-C2DC-09082E234DB1}" dt="2023-10-09T11:54:00.140" v="3" actId="14100"/>
          <ac:spMkLst>
            <pc:docMk/>
            <pc:sldMk cId="4066592205" sldId="261"/>
            <ac:spMk id="6" creationId="{2767F9D1-E414-B7E8-7635-CA8FFFE2145C}"/>
          </ac:spMkLst>
        </pc:spChg>
      </pc:sldChg>
    </pc:docChg>
  </pc:docChgLst>
  <pc:docChgLst>
    <pc:chgData name="Rhiannon Knowles" userId="S::rhiannon.knowles@student.manchester.ac.uk::50c64087-d0fb-4fc4-8728-5fed2c61a091" providerId="AD" clId="Web-{381090CE-1E75-586E-32C0-54084F514F2B}"/>
    <pc:docChg chg="modSld">
      <pc:chgData name="Rhiannon Knowles" userId="S::rhiannon.knowles@student.manchester.ac.uk::50c64087-d0fb-4fc4-8728-5fed2c61a091" providerId="AD" clId="Web-{381090CE-1E75-586E-32C0-54084F514F2B}" dt="2023-10-09T15:42:38.707" v="8" actId="1076"/>
      <pc:docMkLst>
        <pc:docMk/>
      </pc:docMkLst>
      <pc:sldChg chg="modSp">
        <pc:chgData name="Rhiannon Knowles" userId="S::rhiannon.knowles@student.manchester.ac.uk::50c64087-d0fb-4fc4-8728-5fed2c61a091" providerId="AD" clId="Web-{381090CE-1E75-586E-32C0-54084F514F2B}" dt="2023-10-09T15:39:13.021" v="0" actId="20577"/>
        <pc:sldMkLst>
          <pc:docMk/>
          <pc:sldMk cId="3823039430" sldId="256"/>
        </pc:sldMkLst>
        <pc:spChg chg="mod">
          <ac:chgData name="Rhiannon Knowles" userId="S::rhiannon.knowles@student.manchester.ac.uk::50c64087-d0fb-4fc4-8728-5fed2c61a091" providerId="AD" clId="Web-{381090CE-1E75-586E-32C0-54084F514F2B}" dt="2023-10-09T15:39:13.021" v="0" actId="20577"/>
          <ac:spMkLst>
            <pc:docMk/>
            <pc:sldMk cId="3823039430" sldId="256"/>
            <ac:spMk id="11" creationId="{1508069E-166B-3EB0-9B0A-34808296C3DD}"/>
          </ac:spMkLst>
        </pc:spChg>
      </pc:sldChg>
      <pc:sldChg chg="modSp">
        <pc:chgData name="Rhiannon Knowles" userId="S::rhiannon.knowles@student.manchester.ac.uk::50c64087-d0fb-4fc4-8728-5fed2c61a091" providerId="AD" clId="Web-{381090CE-1E75-586E-32C0-54084F514F2B}" dt="2023-10-09T15:42:38.707" v="8" actId="1076"/>
        <pc:sldMkLst>
          <pc:docMk/>
          <pc:sldMk cId="3417054236" sldId="258"/>
        </pc:sldMkLst>
        <pc:spChg chg="mod">
          <ac:chgData name="Rhiannon Knowles" userId="S::rhiannon.knowles@student.manchester.ac.uk::50c64087-d0fb-4fc4-8728-5fed2c61a091" providerId="AD" clId="Web-{381090CE-1E75-586E-32C0-54084F514F2B}" dt="2023-10-09T15:39:43.695" v="6" actId="14100"/>
          <ac:spMkLst>
            <pc:docMk/>
            <pc:sldMk cId="3417054236" sldId="258"/>
            <ac:spMk id="22" creationId="{C181BA07-AF0F-F42C-2E50-440055C1ECB0}"/>
          </ac:spMkLst>
        </pc:spChg>
        <pc:spChg chg="mod">
          <ac:chgData name="Rhiannon Knowles" userId="S::rhiannon.knowles@student.manchester.ac.uk::50c64087-d0fb-4fc4-8728-5fed2c61a091" providerId="AD" clId="Web-{381090CE-1E75-586E-32C0-54084F514F2B}" dt="2023-10-09T15:42:38.707" v="8" actId="1076"/>
          <ac:spMkLst>
            <pc:docMk/>
            <pc:sldMk cId="3417054236" sldId="258"/>
            <ac:spMk id="28" creationId="{6519162E-9A5C-EF4A-B0BC-8CA93E0B88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D60FC-4BDD-4C46-EFE6-5A28F746D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C45E6-F805-5CF1-D817-D7BA7371D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D3ADA-62CF-E1E5-8C6D-41C671359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CF133-384A-26E3-1A92-E62A4F940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26A9D-48B4-0C7C-A39F-CA1B36EA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37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B65F7-C3E6-3872-CE56-C240647D8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A7CCFE-5A69-422E-4300-20EC86935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AA7EC-D42D-1411-A7F3-85EABB35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50C6F-005D-1DD2-844F-4A6737C99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A3189-C1A7-F693-4AE0-25098ED0E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13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2081D2-6E83-31F5-90C4-7099D19B5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B43FA1-DD09-83D2-2F01-C78A9C6A1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10EF8-1D70-3546-3737-EA8507EB0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2B819-87C8-6493-8A32-265CF3E6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E20BD-3584-EE30-FCCE-134658198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49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E3472-6CB4-B469-D7D4-647FD42A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2B4B5-60BC-C4B3-B34F-EE15C416D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48CA0-E836-FFFE-E367-4950D6882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2A48B-63A3-CDAB-E708-6A59FFC0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3F6E5-5913-DCCB-F71C-0955E8F50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11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E972C-1550-9BD2-F073-7441A7135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FB94-8AAA-CA68-5419-9A4968457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1A49C-05A4-C649-5023-515F5F22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A72A7-E78E-F990-AF4C-F361A7150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C2EC8-C4D5-E949-5F61-9903FD9C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7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03A0E-151B-4805-3ABE-587C8720B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0B6E8-346E-07EE-2DA6-8BDA202A4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7BD0C-DDCF-A3E0-AE17-8DFC53CEC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71B6A-28BA-38E2-8322-5259B366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72149-E7D6-1192-3C76-CAF774C8A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CD5E1-D9ED-0FCF-2B33-08449279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4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561A0-1E57-8A8E-2848-F196F00C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48BE9-4715-573F-6CAD-B891C0F64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562BB4-1243-5B35-11C3-60A5100DD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5212C0-9CC4-8E94-AD99-A85B7AD6E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866226-21D2-ABE6-4C8E-FEC087EFD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C58827-655D-E442-E3F7-7239088B6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35DBA5-93B6-13BC-F07E-FE563659D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C1CDC8-F5F2-DEA8-1115-836C5A51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44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C9AA4-A29F-86F0-3E25-FB289E90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6B4E3-39E5-8A09-5129-7B99F8D5E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7D14CA-28D8-4E0E-60C3-FDFF5DDC8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32014D-7C32-916F-2FB6-E38EC3715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25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D05BEF-A03E-454B-1E9F-ACEC06AC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15A08C-59B1-1500-1EA6-8E80B569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6E14DC-09DB-A0A5-F835-F0F72512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0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3AFD-B9F1-C741-AD2E-30205CB28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0728D-3574-E0C6-A3B3-D6B40D2F0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F2FB5-960D-C521-DE69-13F98DDA6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37989-3972-2C4E-3E17-488475F5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93848-8B21-F165-AE4E-CCD13F736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D43D8-D320-5308-27F3-2121B14AA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85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8DC6A-795C-91AB-AF64-23195662D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E2A67B-6DD2-6011-8D47-CBB40B6FC4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C37A39-F890-50C5-6A82-5BB1CCDC0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6AE32F-ED49-D934-6ED5-8057226B5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CE9E0-4E08-4DC6-AEC6-7DD758E2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CB0F3-2D7C-1372-3FDE-52A8E772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29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B20764-4BBE-622F-B9DF-B894FC739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3A94B-0AEB-43A0-E97D-783167EFD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3A50E-AE90-312A-7F13-F090E8197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34F9C-423B-49BD-B3A8-F8898FFD452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5ED64-A624-4895-A1BC-4CEC3B766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F3010-C542-8126-C8E2-D1C83BF49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547AF-301F-4865-9ECF-BF0AC2708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1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1/relationships/webextension" Target="../webextensions/webextension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1/relationships/webextension" Target="../webextensions/webextension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lock Arc 12">
            <a:extLst>
              <a:ext uri="{FF2B5EF4-FFF2-40B4-BE49-F238E27FC236}">
                <a16:creationId xmlns:a16="http://schemas.microsoft.com/office/drawing/2014/main" id="{2DBDD0C6-F6E0-9824-5E4D-302FF62B0751}"/>
              </a:ext>
            </a:extLst>
          </p:cNvPr>
          <p:cNvSpPr/>
          <p:nvPr/>
        </p:nvSpPr>
        <p:spPr>
          <a:xfrm rot="18992590">
            <a:off x="459157" y="504917"/>
            <a:ext cx="781677" cy="628972"/>
          </a:xfrm>
          <a:prstGeom prst="blockArc">
            <a:avLst>
              <a:gd name="adj1" fmla="val 10800000"/>
              <a:gd name="adj2" fmla="val 21240864"/>
              <a:gd name="adj3" fmla="val 28661"/>
            </a:avLst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E97EA7-8C01-4F75-872C-8FA2CB7A0810}"/>
              </a:ext>
            </a:extLst>
          </p:cNvPr>
          <p:cNvSpPr txBox="1"/>
          <p:nvPr/>
        </p:nvSpPr>
        <p:spPr>
          <a:xfrm>
            <a:off x="1350009" y="422396"/>
            <a:ext cx="10061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3589EF"/>
                </a:solidFill>
                <a:latin typeface="Tw Cen MT"/>
                <a:ea typeface="+mj-ea"/>
                <a:cs typeface="+mj-cs"/>
              </a:rPr>
              <a:t>If you have lost connection from </a:t>
            </a:r>
            <a:r>
              <a:rPr lang="en-GB" sz="2800" b="1" dirty="0" err="1">
                <a:solidFill>
                  <a:srgbClr val="3589EF"/>
                </a:solidFill>
                <a:latin typeface="Tw Cen MT"/>
                <a:ea typeface="+mj-ea"/>
                <a:cs typeface="+mj-cs"/>
              </a:rPr>
              <a:t>Mentimeter</a:t>
            </a:r>
            <a:r>
              <a:rPr lang="en-GB" sz="2800" b="1" dirty="0">
                <a:solidFill>
                  <a:srgbClr val="3589EF"/>
                </a:solidFill>
                <a:latin typeface="Tw Cen MT"/>
                <a:ea typeface="+mj-ea"/>
                <a:cs typeface="+mj-cs"/>
              </a:rPr>
              <a:t> you can re-join here.</a:t>
            </a:r>
            <a:endParaRPr lang="en-GB" sz="2800" b="1" dirty="0">
              <a:solidFill>
                <a:srgbClr val="3589EF"/>
              </a:solidFill>
            </a:endParaRPr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CF6A36DD-F1DF-148C-60CC-DB747119379C}"/>
              </a:ext>
            </a:extLst>
          </p:cNvPr>
          <p:cNvSpPr/>
          <p:nvPr/>
        </p:nvSpPr>
        <p:spPr>
          <a:xfrm rot="18992590">
            <a:off x="30862" y="197272"/>
            <a:ext cx="1073026" cy="745223"/>
          </a:xfrm>
          <a:prstGeom prst="blockArc">
            <a:avLst>
              <a:gd name="adj1" fmla="val 10800000"/>
              <a:gd name="adj2" fmla="val 21240864"/>
              <a:gd name="adj3" fmla="val 28661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7E6ABF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9D2504-046F-AF60-C43D-2E5FF34B6348}"/>
              </a:ext>
            </a:extLst>
          </p:cNvPr>
          <p:cNvSpPr/>
          <p:nvPr/>
        </p:nvSpPr>
        <p:spPr>
          <a:xfrm>
            <a:off x="11239108" y="5826681"/>
            <a:ext cx="636309" cy="608923"/>
          </a:xfrm>
          <a:prstGeom prst="ellips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047A931-DC33-1C61-76C2-CAFB21006966}"/>
              </a:ext>
            </a:extLst>
          </p:cNvPr>
          <p:cNvSpPr/>
          <p:nvPr/>
        </p:nvSpPr>
        <p:spPr>
          <a:xfrm rot="5559361">
            <a:off x="11552527" y="6190864"/>
            <a:ext cx="464853" cy="489481"/>
          </a:xfrm>
          <a:prstGeom prst="ellipse">
            <a:avLst/>
          </a:prstGeom>
          <a:solidFill>
            <a:srgbClr val="FF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 descr="A qr code on a white background">
            <a:extLst>
              <a:ext uri="{FF2B5EF4-FFF2-40B4-BE49-F238E27FC236}">
                <a16:creationId xmlns:a16="http://schemas.microsoft.com/office/drawing/2014/main" id="{4886E0E8-68F9-9A45-0E1A-6F95D4E1E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218" y="1316508"/>
            <a:ext cx="8695564" cy="4737442"/>
          </a:xfrm>
          <a:prstGeom prst="rect">
            <a:avLst/>
          </a:pr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9DF32B05-D74A-2EE3-7025-707484FF82F0}"/>
              </a:ext>
            </a:extLst>
          </p:cNvPr>
          <p:cNvSpPr/>
          <p:nvPr/>
        </p:nvSpPr>
        <p:spPr>
          <a:xfrm rot="3135567">
            <a:off x="411721" y="5524913"/>
            <a:ext cx="1198486" cy="905522"/>
          </a:xfrm>
          <a:prstGeom prst="triangl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171941B-ED06-2A38-B8C5-E6F952097DC0}"/>
              </a:ext>
            </a:extLst>
          </p:cNvPr>
          <p:cNvSpPr/>
          <p:nvPr/>
        </p:nvSpPr>
        <p:spPr>
          <a:xfrm rot="3135567">
            <a:off x="254968" y="5427617"/>
            <a:ext cx="917887" cy="798127"/>
          </a:xfrm>
          <a:prstGeom prst="triangl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57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2E43A0A-F1C6-1D91-1D13-768D8F756947}"/>
              </a:ext>
            </a:extLst>
          </p:cNvPr>
          <p:cNvSpPr/>
          <p:nvPr/>
        </p:nvSpPr>
        <p:spPr>
          <a:xfrm>
            <a:off x="263380" y="212852"/>
            <a:ext cx="5737925" cy="4119452"/>
          </a:xfrm>
          <a:prstGeom prst="ellipse">
            <a:avLst/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08069E-166B-3EB0-9B0A-34808296C3DD}"/>
              </a:ext>
            </a:extLst>
          </p:cNvPr>
          <p:cNvSpPr txBox="1"/>
          <p:nvPr/>
        </p:nvSpPr>
        <p:spPr>
          <a:xfrm>
            <a:off x="705592" y="1148179"/>
            <a:ext cx="53593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3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You have seen how </a:t>
            </a:r>
            <a:r>
              <a:rPr kumimoji="0" lang="en-GB" sz="39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Mentimeter</a:t>
            </a:r>
            <a:r>
              <a:rPr kumimoji="0" lang="en-GB" sz="3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 can be used to create a dedicated learning activity…</a:t>
            </a:r>
            <a:endParaRPr lang="en-GB" sz="3900" dirty="0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2DBDD0C6-F6E0-9824-5E4D-302FF62B0751}"/>
              </a:ext>
            </a:extLst>
          </p:cNvPr>
          <p:cNvSpPr/>
          <p:nvPr/>
        </p:nvSpPr>
        <p:spPr>
          <a:xfrm rot="3075177">
            <a:off x="4591376" y="813107"/>
            <a:ext cx="1368268" cy="951980"/>
          </a:xfrm>
          <a:prstGeom prst="blockArc">
            <a:avLst/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AB873266-AA03-A0BA-9B0D-E9F19338AD39}"/>
              </a:ext>
            </a:extLst>
          </p:cNvPr>
          <p:cNvSpPr/>
          <p:nvPr/>
        </p:nvSpPr>
        <p:spPr>
          <a:xfrm rot="3170544">
            <a:off x="4718447" y="465721"/>
            <a:ext cx="1831725" cy="1213056"/>
          </a:xfrm>
          <a:prstGeom prst="blockArc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9244EDB-00F3-7E42-4656-45B196AB4181}"/>
              </a:ext>
            </a:extLst>
          </p:cNvPr>
          <p:cNvSpPr/>
          <p:nvPr/>
        </p:nvSpPr>
        <p:spPr>
          <a:xfrm>
            <a:off x="932963" y="3764190"/>
            <a:ext cx="870012" cy="787829"/>
          </a:xfrm>
          <a:prstGeom prst="ellips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A3E47E9-F70B-D091-AE4A-4E92E22D5415}"/>
              </a:ext>
            </a:extLst>
          </p:cNvPr>
          <p:cNvSpPr/>
          <p:nvPr/>
        </p:nvSpPr>
        <p:spPr>
          <a:xfrm rot="5559361">
            <a:off x="740186" y="4300250"/>
            <a:ext cx="593325" cy="635429"/>
          </a:xfrm>
          <a:prstGeom prst="ellipse">
            <a:avLst/>
          </a:prstGeom>
          <a:solidFill>
            <a:srgbClr val="FF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F0D8B64-A86C-F8C3-20F6-1A0AFE813BE8}"/>
              </a:ext>
            </a:extLst>
          </p:cNvPr>
          <p:cNvSpPr/>
          <p:nvPr/>
        </p:nvSpPr>
        <p:spPr>
          <a:xfrm>
            <a:off x="6001305" y="2492293"/>
            <a:ext cx="5737925" cy="4119452"/>
          </a:xfrm>
          <a:prstGeom prst="ellipse">
            <a:avLst/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E97EA7-8C01-4F75-872C-8FA2CB7A0810}"/>
              </a:ext>
            </a:extLst>
          </p:cNvPr>
          <p:cNvSpPr txBox="1"/>
          <p:nvPr/>
        </p:nvSpPr>
        <p:spPr>
          <a:xfrm>
            <a:off x="6411662" y="3647418"/>
            <a:ext cx="51688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… but how can it be implemented into your current practice?</a:t>
            </a:r>
            <a:endParaRPr lang="en-GB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1900D816-E617-2469-887A-ECC44BF09F45}"/>
              </a:ext>
            </a:extLst>
          </p:cNvPr>
          <p:cNvSpPr/>
          <p:nvPr/>
        </p:nvSpPr>
        <p:spPr>
          <a:xfrm rot="6893777">
            <a:off x="10734892" y="2766284"/>
            <a:ext cx="1198486" cy="905522"/>
          </a:xfrm>
          <a:prstGeom prst="triangle">
            <a:avLst/>
          </a:prstGeom>
          <a:solidFill>
            <a:srgbClr val="FF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7E"/>
              </a:solidFill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81BA1C25-8D24-30C3-7DF8-72BF833B5AE5}"/>
              </a:ext>
            </a:extLst>
          </p:cNvPr>
          <p:cNvSpPr/>
          <p:nvPr/>
        </p:nvSpPr>
        <p:spPr>
          <a:xfrm rot="6893777">
            <a:off x="11177873" y="2614523"/>
            <a:ext cx="917887" cy="798127"/>
          </a:xfrm>
          <a:prstGeom prst="triangl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00AED73-C7FE-D7A1-ECFA-910691A05F90}"/>
              </a:ext>
            </a:extLst>
          </p:cNvPr>
          <p:cNvSpPr/>
          <p:nvPr/>
        </p:nvSpPr>
        <p:spPr>
          <a:xfrm>
            <a:off x="10646626" y="5711308"/>
            <a:ext cx="870012" cy="787829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67F2D34-7EA6-E8BE-390B-BD2FE8C09079}"/>
              </a:ext>
            </a:extLst>
          </p:cNvPr>
          <p:cNvSpPr/>
          <p:nvPr/>
        </p:nvSpPr>
        <p:spPr>
          <a:xfrm rot="5559361">
            <a:off x="11116090" y="6111207"/>
            <a:ext cx="593325" cy="635429"/>
          </a:xfrm>
          <a:prstGeom prst="ellipse">
            <a:avLst/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87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2E43A0A-F1C6-1D91-1D13-768D8F756947}"/>
              </a:ext>
            </a:extLst>
          </p:cNvPr>
          <p:cNvSpPr/>
          <p:nvPr/>
        </p:nvSpPr>
        <p:spPr>
          <a:xfrm>
            <a:off x="166994" y="1182290"/>
            <a:ext cx="4752975" cy="4493419"/>
          </a:xfrm>
          <a:prstGeom prst="ellipse">
            <a:avLst/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08069E-166B-3EB0-9B0A-34808296C3DD}"/>
              </a:ext>
            </a:extLst>
          </p:cNvPr>
          <p:cNvSpPr txBox="1"/>
          <p:nvPr/>
        </p:nvSpPr>
        <p:spPr>
          <a:xfrm>
            <a:off x="741161" y="1936645"/>
            <a:ext cx="3783269" cy="30931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0" lang="en-GB" sz="39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Mentimeter</a:t>
            </a:r>
            <a:r>
              <a:rPr kumimoji="0" lang="en-GB" sz="3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 can be incorporated into existing </a:t>
            </a:r>
            <a:r>
              <a:rPr lang="en-GB" sz="3900" dirty="0">
                <a:solidFill>
                  <a:srgbClr val="FFFFFF"/>
                </a:solidFill>
                <a:latin typeface="Tw Cen MT"/>
                <a:ea typeface="+mj-ea"/>
                <a:cs typeface="+mj-cs"/>
              </a:rPr>
              <a:t>PowerPoint-based</a:t>
            </a:r>
            <a:r>
              <a:rPr kumimoji="0" lang="en-GB" sz="3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 materials</a:t>
            </a:r>
            <a:r>
              <a:rPr lang="en-GB" sz="3900" dirty="0">
                <a:solidFill>
                  <a:srgbClr val="FFFFFF"/>
                </a:solidFill>
                <a:latin typeface="Tw Cen MT"/>
                <a:ea typeface="+mj-ea"/>
                <a:cs typeface="+mj-cs"/>
              </a:rPr>
              <a:t>.</a:t>
            </a:r>
            <a:endParaRPr lang="en-GB" sz="3900" dirty="0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2DBDD0C6-F6E0-9824-5E4D-302FF62B0751}"/>
              </a:ext>
            </a:extLst>
          </p:cNvPr>
          <p:cNvSpPr/>
          <p:nvPr/>
        </p:nvSpPr>
        <p:spPr>
          <a:xfrm rot="2735209">
            <a:off x="10147719" y="804260"/>
            <a:ext cx="1368268" cy="951980"/>
          </a:xfrm>
          <a:prstGeom prst="blockArc">
            <a:avLst/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AB873266-AA03-A0BA-9B0D-E9F19338AD39}"/>
              </a:ext>
            </a:extLst>
          </p:cNvPr>
          <p:cNvSpPr/>
          <p:nvPr/>
        </p:nvSpPr>
        <p:spPr>
          <a:xfrm rot="2735209">
            <a:off x="10276911" y="319779"/>
            <a:ext cx="1831725" cy="1213056"/>
          </a:xfrm>
          <a:prstGeom prst="blockArc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09A4D6-7FC7-B8F6-E2A1-917DBB2A23F6}"/>
              </a:ext>
            </a:extLst>
          </p:cNvPr>
          <p:cNvSpPr txBox="1"/>
          <p:nvPr/>
        </p:nvSpPr>
        <p:spPr>
          <a:xfrm>
            <a:off x="4361086" y="926307"/>
            <a:ext cx="5651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Pros: Student attention on screen or on own device as needed.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18AD8-FEF5-002C-2FC1-DC0A20247D2F}"/>
              </a:ext>
            </a:extLst>
          </p:cNvPr>
          <p:cNvSpPr txBox="1">
            <a:spLocks/>
          </p:cNvSpPr>
          <p:nvPr/>
        </p:nvSpPr>
        <p:spPr>
          <a:xfrm>
            <a:off x="3400148" y="33075"/>
            <a:ext cx="7057747" cy="100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3589E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Use 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589E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Mentimeter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3589E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parallel to PowerPoint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D9DF0A-D99B-7FAB-EB35-713F59298AE8}"/>
              </a:ext>
            </a:extLst>
          </p:cNvPr>
          <p:cNvSpPr txBox="1"/>
          <p:nvPr/>
        </p:nvSpPr>
        <p:spPr>
          <a:xfrm>
            <a:off x="4871898" y="1672490"/>
            <a:ext cx="6094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Cons: Need to flick between screens.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0B1E60-4CED-B930-D38D-1EAA2BA62792}"/>
              </a:ext>
            </a:extLst>
          </p:cNvPr>
          <p:cNvSpPr txBox="1"/>
          <p:nvPr/>
        </p:nvSpPr>
        <p:spPr>
          <a:xfrm>
            <a:off x="5271335" y="2217363"/>
            <a:ext cx="8105300" cy="996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sz="2800" b="1" dirty="0">
                <a:solidFill>
                  <a:srgbClr val="FF007E"/>
                </a:solidFill>
                <a:latin typeface="Avenir Next LT Pro"/>
              </a:rPr>
              <a:t>Import PowerPoint slides into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sz="2800" b="1" dirty="0" err="1">
                <a:solidFill>
                  <a:srgbClr val="FF007E"/>
                </a:solidFill>
                <a:latin typeface="Avenir Next LT Pro"/>
              </a:rPr>
              <a:t>Mentimeter</a:t>
            </a:r>
            <a:endParaRPr lang="en-GB" sz="2800" b="1" dirty="0">
              <a:solidFill>
                <a:srgbClr val="FF007E"/>
              </a:solidFill>
              <a:latin typeface="Avenir Next LT Pr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B3DDB4-5601-D723-7D2D-AF69DF5B0351}"/>
              </a:ext>
            </a:extLst>
          </p:cNvPr>
          <p:cNvSpPr txBox="1"/>
          <p:nvPr/>
        </p:nvSpPr>
        <p:spPr>
          <a:xfrm>
            <a:off x="5104936" y="3240711"/>
            <a:ext cx="708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Pros: Seamless user experience with all slides in one place.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A016AD-3E99-4E04-B775-40026077061E}"/>
              </a:ext>
            </a:extLst>
          </p:cNvPr>
          <p:cNvSpPr txBox="1"/>
          <p:nvPr/>
        </p:nvSpPr>
        <p:spPr>
          <a:xfrm>
            <a:off x="5383523" y="3667999"/>
            <a:ext cx="7219278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Cons: PowerPoint will be imported as static images, </a:t>
            </a:r>
          </a:p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meaning alt text will need to be added and existing animations, videos etc will not be present.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7D5EEC-5198-C34B-85D0-F4FD704C0B7A}"/>
              </a:ext>
            </a:extLst>
          </p:cNvPr>
          <p:cNvSpPr txBox="1"/>
          <p:nvPr/>
        </p:nvSpPr>
        <p:spPr>
          <a:xfrm>
            <a:off x="4429957" y="4854360"/>
            <a:ext cx="7595049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sz="2800" b="1" dirty="0">
                <a:solidFill>
                  <a:srgbClr val="7E6ABF"/>
                </a:solidFill>
                <a:latin typeface="Avenir Next LT Pro"/>
              </a:rPr>
              <a:t>Use the </a:t>
            </a:r>
            <a:r>
              <a:rPr lang="en-GB" sz="2800" b="1" dirty="0" err="1">
                <a:solidFill>
                  <a:srgbClr val="7E6ABF"/>
                </a:solidFill>
                <a:latin typeface="Avenir Next LT Pro"/>
              </a:rPr>
              <a:t>Mentimeter</a:t>
            </a:r>
            <a:r>
              <a:rPr lang="en-GB" sz="2800" b="1" dirty="0">
                <a:solidFill>
                  <a:srgbClr val="7E6ABF"/>
                </a:solidFill>
                <a:latin typeface="Avenir Next LT Pro"/>
              </a:rPr>
              <a:t> plug-in for PowerPoint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3A915C-CF23-4852-05A3-D9C43C9F629B}"/>
              </a:ext>
            </a:extLst>
          </p:cNvPr>
          <p:cNvSpPr txBox="1"/>
          <p:nvPr/>
        </p:nvSpPr>
        <p:spPr>
          <a:xfrm>
            <a:off x="4361086" y="5505189"/>
            <a:ext cx="7955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Pros: Keeps the affordances of PowerPoint.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8CD8E9-149F-7610-F47C-23F865E5B5AD}"/>
              </a:ext>
            </a:extLst>
          </p:cNvPr>
          <p:cNvSpPr txBox="1"/>
          <p:nvPr/>
        </p:nvSpPr>
        <p:spPr>
          <a:xfrm>
            <a:off x="2814221" y="5943073"/>
            <a:ext cx="90776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Cons: Some question types not available. Materials will need maintenance between years.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9244EDB-00F3-7E42-4656-45B196AB4181}"/>
              </a:ext>
            </a:extLst>
          </p:cNvPr>
          <p:cNvSpPr/>
          <p:nvPr/>
        </p:nvSpPr>
        <p:spPr>
          <a:xfrm>
            <a:off x="878889" y="5028401"/>
            <a:ext cx="870012" cy="787829"/>
          </a:xfrm>
          <a:prstGeom prst="ellipse">
            <a:avLst/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A3E47E9-F70B-D091-AE4A-4E92E22D5415}"/>
              </a:ext>
            </a:extLst>
          </p:cNvPr>
          <p:cNvSpPr/>
          <p:nvPr/>
        </p:nvSpPr>
        <p:spPr>
          <a:xfrm rot="5559361">
            <a:off x="686112" y="5564461"/>
            <a:ext cx="593325" cy="635429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1900D816-E617-2469-887A-ECC44BF09F45}"/>
              </a:ext>
            </a:extLst>
          </p:cNvPr>
          <p:cNvSpPr/>
          <p:nvPr/>
        </p:nvSpPr>
        <p:spPr>
          <a:xfrm rot="6893777">
            <a:off x="425616" y="430706"/>
            <a:ext cx="1198486" cy="905522"/>
          </a:xfrm>
          <a:prstGeom prst="triangl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81BA1C25-8D24-30C3-7DF8-72BF833B5AE5}"/>
              </a:ext>
            </a:extLst>
          </p:cNvPr>
          <p:cNvSpPr/>
          <p:nvPr/>
        </p:nvSpPr>
        <p:spPr>
          <a:xfrm rot="6893777">
            <a:off x="868597" y="278945"/>
            <a:ext cx="917887" cy="798127"/>
          </a:xfrm>
          <a:prstGeom prst="triangl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03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10" grpId="0"/>
      <p:bldP spid="1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2E43A0A-F1C6-1D91-1D13-768D8F756947}"/>
              </a:ext>
            </a:extLst>
          </p:cNvPr>
          <p:cNvSpPr/>
          <p:nvPr/>
        </p:nvSpPr>
        <p:spPr>
          <a:xfrm>
            <a:off x="2785484" y="1958192"/>
            <a:ext cx="4919251" cy="2594021"/>
          </a:xfrm>
          <a:prstGeom prst="ellipse">
            <a:avLst/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08069E-166B-3EB0-9B0A-34808296C3DD}"/>
              </a:ext>
            </a:extLst>
          </p:cNvPr>
          <p:cNvSpPr txBox="1"/>
          <p:nvPr/>
        </p:nvSpPr>
        <p:spPr>
          <a:xfrm>
            <a:off x="3492039" y="2638886"/>
            <a:ext cx="4029075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0" lang="en-GB" sz="37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Mentimeter</a:t>
            </a:r>
            <a:r>
              <a:rPr kumimoji="0" lang="en-GB" sz="37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 has some limitations…</a:t>
            </a:r>
            <a:endParaRPr lang="en-GB" sz="3700" dirty="0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2DBDD0C6-F6E0-9824-5E4D-302FF62B0751}"/>
              </a:ext>
            </a:extLst>
          </p:cNvPr>
          <p:cNvSpPr/>
          <p:nvPr/>
        </p:nvSpPr>
        <p:spPr>
          <a:xfrm rot="13883150">
            <a:off x="346387" y="5636282"/>
            <a:ext cx="944289" cy="727153"/>
          </a:xfrm>
          <a:prstGeom prst="blockArc">
            <a:avLst/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AB873266-AA03-A0BA-9B0D-E9F19338AD39}"/>
              </a:ext>
            </a:extLst>
          </p:cNvPr>
          <p:cNvSpPr/>
          <p:nvPr/>
        </p:nvSpPr>
        <p:spPr>
          <a:xfrm rot="13927165">
            <a:off x="-84747" y="5615820"/>
            <a:ext cx="1496950" cy="1024413"/>
          </a:xfrm>
          <a:prstGeom prst="blockArc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18AD8-FEF5-002C-2FC1-DC0A20247D2F}"/>
              </a:ext>
            </a:extLst>
          </p:cNvPr>
          <p:cNvSpPr txBox="1">
            <a:spLocks/>
          </p:cNvSpPr>
          <p:nvPr/>
        </p:nvSpPr>
        <p:spPr>
          <a:xfrm>
            <a:off x="432641" y="4846105"/>
            <a:ext cx="7057747" cy="100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3589E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Students need their own devices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0B1E60-4CED-B930-D38D-1EAA2BA62792}"/>
              </a:ext>
            </a:extLst>
          </p:cNvPr>
          <p:cNvSpPr txBox="1"/>
          <p:nvPr/>
        </p:nvSpPr>
        <p:spPr>
          <a:xfrm>
            <a:off x="133671" y="321816"/>
            <a:ext cx="3062797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sz="2800" b="1" dirty="0">
                <a:solidFill>
                  <a:srgbClr val="FF007E"/>
                </a:solidFill>
                <a:latin typeface="Avenir Next LT Pro"/>
              </a:rPr>
              <a:t>It’s anonymous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7D5EEC-5198-C34B-85D0-F4FD704C0B7A}"/>
              </a:ext>
            </a:extLst>
          </p:cNvPr>
          <p:cNvSpPr txBox="1"/>
          <p:nvPr/>
        </p:nvSpPr>
        <p:spPr>
          <a:xfrm>
            <a:off x="3533288" y="136184"/>
            <a:ext cx="7595049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sz="2800" b="1" dirty="0">
                <a:solidFill>
                  <a:srgbClr val="7E6ABF"/>
                </a:solidFill>
                <a:latin typeface="Avenir Next LT Pro"/>
              </a:rPr>
              <a:t>Bandwidth might present a problem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9244EDB-00F3-7E42-4656-45B196AB4181}"/>
              </a:ext>
            </a:extLst>
          </p:cNvPr>
          <p:cNvSpPr/>
          <p:nvPr/>
        </p:nvSpPr>
        <p:spPr>
          <a:xfrm>
            <a:off x="2822851" y="3823982"/>
            <a:ext cx="870012" cy="787829"/>
          </a:xfrm>
          <a:prstGeom prst="ellipse">
            <a:avLst/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A3E47E9-F70B-D091-AE4A-4E92E22D5415}"/>
              </a:ext>
            </a:extLst>
          </p:cNvPr>
          <p:cNvSpPr/>
          <p:nvPr/>
        </p:nvSpPr>
        <p:spPr>
          <a:xfrm rot="5559361">
            <a:off x="2630074" y="4360042"/>
            <a:ext cx="593325" cy="635429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1900D816-E617-2469-887A-ECC44BF09F45}"/>
              </a:ext>
            </a:extLst>
          </p:cNvPr>
          <p:cNvSpPr/>
          <p:nvPr/>
        </p:nvSpPr>
        <p:spPr>
          <a:xfrm rot="6893777">
            <a:off x="10928028" y="319815"/>
            <a:ext cx="1198486" cy="905522"/>
          </a:xfrm>
          <a:prstGeom prst="triangl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81BA1C25-8D24-30C3-7DF8-72BF833B5AE5}"/>
              </a:ext>
            </a:extLst>
          </p:cNvPr>
          <p:cNvSpPr/>
          <p:nvPr/>
        </p:nvSpPr>
        <p:spPr>
          <a:xfrm rot="6808907">
            <a:off x="11421179" y="567639"/>
            <a:ext cx="869957" cy="702390"/>
          </a:xfrm>
          <a:prstGeom prst="triangle">
            <a:avLst>
              <a:gd name="adj" fmla="val 55828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FECDBF-FCD2-7E7D-3C1D-66ED87FAC8A2}"/>
              </a:ext>
            </a:extLst>
          </p:cNvPr>
          <p:cNvSpPr txBox="1"/>
          <p:nvPr/>
        </p:nvSpPr>
        <p:spPr>
          <a:xfrm>
            <a:off x="6295419" y="1103977"/>
            <a:ext cx="5065308" cy="8679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sz="2800" b="1" dirty="0">
                <a:solidFill>
                  <a:srgbClr val="FF007E"/>
                </a:solidFill>
                <a:latin typeface="Avenir Next LT Pro"/>
              </a:rPr>
              <a:t>Video can only be hosted on YouTube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B67784-728F-8E6F-91FE-E0C5AA28D548}"/>
              </a:ext>
            </a:extLst>
          </p:cNvPr>
          <p:cNvSpPr txBox="1"/>
          <p:nvPr/>
        </p:nvSpPr>
        <p:spPr>
          <a:xfrm>
            <a:off x="6964704" y="4395061"/>
            <a:ext cx="5065308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sz="2800" b="1" dirty="0">
                <a:solidFill>
                  <a:srgbClr val="7E6ABF"/>
                </a:solidFill>
                <a:latin typeface="Avenir Next LT Pro"/>
              </a:rPr>
              <a:t>Incorporating </a:t>
            </a:r>
            <a:r>
              <a:rPr lang="en-GB" sz="2800" b="1" dirty="0" err="1">
                <a:solidFill>
                  <a:srgbClr val="7E6ABF"/>
                </a:solidFill>
                <a:latin typeface="Avenir Next LT Pro"/>
              </a:rPr>
              <a:t>Mentimeter</a:t>
            </a:r>
            <a:r>
              <a:rPr lang="en-GB" sz="2800" b="1" dirty="0">
                <a:solidFill>
                  <a:srgbClr val="7E6ABF"/>
                </a:solidFill>
                <a:latin typeface="Avenir Next LT Pro"/>
              </a:rPr>
              <a:t> into existing materials will take time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169330-7062-FE43-8006-BC4D9B8EC25B}"/>
              </a:ext>
            </a:extLst>
          </p:cNvPr>
          <p:cNvSpPr txBox="1"/>
          <p:nvPr/>
        </p:nvSpPr>
        <p:spPr>
          <a:xfrm>
            <a:off x="155295" y="908547"/>
            <a:ext cx="34822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Impossible to see who </a:t>
            </a:r>
          </a:p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is participating and how.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81BA07-AF0F-F42C-2E50-440055C1ECB0}"/>
              </a:ext>
            </a:extLst>
          </p:cNvPr>
          <p:cNvSpPr txBox="1"/>
          <p:nvPr/>
        </p:nvSpPr>
        <p:spPr>
          <a:xfrm>
            <a:off x="155295" y="1846652"/>
            <a:ext cx="25857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Anonymity may allow for misbehaviour. There is a profanity filter, but may not be perfect.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119E70-F1F2-137C-6BD3-0D2C29F7FCD7}"/>
              </a:ext>
            </a:extLst>
          </p:cNvPr>
          <p:cNvSpPr txBox="1"/>
          <p:nvPr/>
        </p:nvSpPr>
        <p:spPr>
          <a:xfrm>
            <a:off x="133671" y="3859613"/>
            <a:ext cx="24619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Free text questions could be avoided of course.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F1F4A26-05BD-BB2B-7C92-BAFE2181F536}"/>
              </a:ext>
            </a:extLst>
          </p:cNvPr>
          <p:cNvSpPr txBox="1"/>
          <p:nvPr/>
        </p:nvSpPr>
        <p:spPr>
          <a:xfrm>
            <a:off x="807070" y="5673499"/>
            <a:ext cx="6249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Devices can be shared if necessary.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1AD3EF-1B1B-E5AB-95FA-58EAE8698498}"/>
              </a:ext>
            </a:extLst>
          </p:cNvPr>
          <p:cNvSpPr txBox="1"/>
          <p:nvPr/>
        </p:nvSpPr>
        <p:spPr>
          <a:xfrm>
            <a:off x="3840004" y="546610"/>
            <a:ext cx="6249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But network infrastructure is improving.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2AD49F6-61A9-81EB-4E29-11D8FDC6DD27}"/>
              </a:ext>
            </a:extLst>
          </p:cNvPr>
          <p:cNvSpPr txBox="1"/>
          <p:nvPr/>
        </p:nvSpPr>
        <p:spPr>
          <a:xfrm>
            <a:off x="7704735" y="2007007"/>
            <a:ext cx="6249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(if you choose to present from </a:t>
            </a:r>
          </a:p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   </a:t>
            </a:r>
            <a:r>
              <a:rPr lang="en-GB" sz="2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Mentimeter</a:t>
            </a: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 itself that is)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A6BFEC-9238-15A0-FCDC-5D86D4579302}"/>
              </a:ext>
            </a:extLst>
          </p:cNvPr>
          <p:cNvSpPr txBox="1"/>
          <p:nvPr/>
        </p:nvSpPr>
        <p:spPr>
          <a:xfrm>
            <a:off x="8003637" y="2769565"/>
            <a:ext cx="6249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This means videos on the video </a:t>
            </a:r>
          </a:p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portal or Vimeo can’t be used.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519162E-9A5C-EF4A-B0BC-8CA93E0B8836}"/>
              </a:ext>
            </a:extLst>
          </p:cNvPr>
          <p:cNvSpPr txBox="1"/>
          <p:nvPr/>
        </p:nvSpPr>
        <p:spPr>
          <a:xfrm>
            <a:off x="7684415" y="3502032"/>
            <a:ext cx="6249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But you could choose to present from </a:t>
            </a:r>
          </a:p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PowerPoint instead.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7771CB9-6295-EB70-CBEE-49F4B3E912DC}"/>
              </a:ext>
            </a:extLst>
          </p:cNvPr>
          <p:cNvSpPr txBox="1"/>
          <p:nvPr/>
        </p:nvSpPr>
        <p:spPr>
          <a:xfrm>
            <a:off x="5509959" y="5714689"/>
            <a:ext cx="6249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It can’t be squeezed into an existing session </a:t>
            </a:r>
          </a:p>
          <a:p>
            <a:pPr>
              <a:defRPr/>
            </a:pPr>
            <a:r>
              <a:rPr lang="en-GB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without something being done to give students time to access and engage with the questions.</a:t>
            </a:r>
          </a:p>
        </p:txBody>
      </p:sp>
    </p:spTree>
    <p:extLst>
      <p:ext uri="{BB962C8B-B14F-4D97-AF65-F5344CB8AC3E}">
        <p14:creationId xmlns:p14="http://schemas.microsoft.com/office/powerpoint/2010/main" val="341705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2E43A0A-F1C6-1D91-1D13-768D8F756947}"/>
              </a:ext>
            </a:extLst>
          </p:cNvPr>
          <p:cNvSpPr/>
          <p:nvPr/>
        </p:nvSpPr>
        <p:spPr>
          <a:xfrm>
            <a:off x="263380" y="212851"/>
            <a:ext cx="6594620" cy="4920541"/>
          </a:xfrm>
          <a:prstGeom prst="ellipse">
            <a:avLst/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08069E-166B-3EB0-9B0A-34808296C3DD}"/>
              </a:ext>
            </a:extLst>
          </p:cNvPr>
          <p:cNvSpPr txBox="1"/>
          <p:nvPr/>
        </p:nvSpPr>
        <p:spPr>
          <a:xfrm>
            <a:off x="1296942" y="963087"/>
            <a:ext cx="51143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Mentimeter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 has a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 </a:t>
            </a:r>
          </a:p>
          <a:p>
            <a:r>
              <a:rPr lang="en-GB" sz="3600" noProof="0" dirty="0">
                <a:solidFill>
                  <a:srgbClr val="FFFFFF"/>
                </a:solidFill>
                <a:latin typeface="Tw Cen MT"/>
                <a:ea typeface="+mj-ea"/>
                <a:cs typeface="+mj-cs"/>
              </a:rPr>
              <a:t>wide variety of question</a:t>
            </a:r>
          </a:p>
          <a:p>
            <a:r>
              <a:rPr lang="en-GB" sz="3600" dirty="0">
                <a:solidFill>
                  <a:srgbClr val="FFFFFF"/>
                </a:solidFill>
                <a:latin typeface="Tw Cen MT"/>
                <a:ea typeface="+mj-ea"/>
                <a:cs typeface="+mj-cs"/>
              </a:rPr>
              <a:t>t</a:t>
            </a:r>
            <a:r>
              <a:rPr kumimoji="0" lang="en-GB" sz="36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ypes</a:t>
            </a:r>
            <a:r>
              <a:rPr kumimoji="0" lang="en-GB" sz="3600" b="0" i="0" u="none" strike="noStrike" kern="1200" cap="none" spc="0" normalizeH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 and content slides. Unfortunately, we don’t have time to go through them all today.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/>
              <a:ea typeface="+mj-ea"/>
              <a:cs typeface="+mj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2DBDD0C6-F6E0-9824-5E4D-302FF62B0751}"/>
              </a:ext>
            </a:extLst>
          </p:cNvPr>
          <p:cNvSpPr/>
          <p:nvPr/>
        </p:nvSpPr>
        <p:spPr>
          <a:xfrm rot="2543845">
            <a:off x="5275942" y="908791"/>
            <a:ext cx="1368268" cy="951980"/>
          </a:xfrm>
          <a:prstGeom prst="blockArc">
            <a:avLst/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AB873266-AA03-A0BA-9B0D-E9F19338AD39}"/>
              </a:ext>
            </a:extLst>
          </p:cNvPr>
          <p:cNvSpPr/>
          <p:nvPr/>
        </p:nvSpPr>
        <p:spPr>
          <a:xfrm rot="2788828">
            <a:off x="5288526" y="614331"/>
            <a:ext cx="1831725" cy="1213056"/>
          </a:xfrm>
          <a:prstGeom prst="blockArc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9244EDB-00F3-7E42-4656-45B196AB4181}"/>
              </a:ext>
            </a:extLst>
          </p:cNvPr>
          <p:cNvSpPr/>
          <p:nvPr/>
        </p:nvSpPr>
        <p:spPr>
          <a:xfrm>
            <a:off x="1185972" y="4419339"/>
            <a:ext cx="870012" cy="787829"/>
          </a:xfrm>
          <a:prstGeom prst="ellips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A3E47E9-F70B-D091-AE4A-4E92E22D5415}"/>
              </a:ext>
            </a:extLst>
          </p:cNvPr>
          <p:cNvSpPr/>
          <p:nvPr/>
        </p:nvSpPr>
        <p:spPr>
          <a:xfrm rot="5559361">
            <a:off x="973876" y="4834312"/>
            <a:ext cx="593325" cy="635429"/>
          </a:xfrm>
          <a:prstGeom prst="ellipse">
            <a:avLst/>
          </a:prstGeom>
          <a:solidFill>
            <a:srgbClr val="FF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F0D8B64-A86C-F8C3-20F6-1A0AFE813BE8}"/>
              </a:ext>
            </a:extLst>
          </p:cNvPr>
          <p:cNvSpPr/>
          <p:nvPr/>
        </p:nvSpPr>
        <p:spPr>
          <a:xfrm>
            <a:off x="6719787" y="2937790"/>
            <a:ext cx="4965541" cy="3666548"/>
          </a:xfrm>
          <a:prstGeom prst="ellipse">
            <a:avLst/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E97EA7-8C01-4F75-872C-8FA2CB7A0810}"/>
              </a:ext>
            </a:extLst>
          </p:cNvPr>
          <p:cNvSpPr txBox="1"/>
          <p:nvPr/>
        </p:nvSpPr>
        <p:spPr>
          <a:xfrm>
            <a:off x="7302622" y="3772262"/>
            <a:ext cx="41877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Let’s take a look at a couple of different question types that may be suited to different circumstances.</a:t>
            </a:r>
            <a:endParaRPr lang="en-GB" sz="2800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1900D816-E617-2469-887A-ECC44BF09F45}"/>
              </a:ext>
            </a:extLst>
          </p:cNvPr>
          <p:cNvSpPr/>
          <p:nvPr/>
        </p:nvSpPr>
        <p:spPr>
          <a:xfrm rot="6893777">
            <a:off x="10734892" y="2766284"/>
            <a:ext cx="1198486" cy="905522"/>
          </a:xfrm>
          <a:prstGeom prst="triangle">
            <a:avLst/>
          </a:prstGeom>
          <a:solidFill>
            <a:srgbClr val="FF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7E"/>
              </a:solidFill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81BA1C25-8D24-30C3-7DF8-72BF833B5AE5}"/>
              </a:ext>
            </a:extLst>
          </p:cNvPr>
          <p:cNvSpPr/>
          <p:nvPr/>
        </p:nvSpPr>
        <p:spPr>
          <a:xfrm rot="6893777">
            <a:off x="11177873" y="2614523"/>
            <a:ext cx="917887" cy="798127"/>
          </a:xfrm>
          <a:prstGeom prst="triangl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00AED73-C7FE-D7A1-ECFA-910691A05F90}"/>
              </a:ext>
            </a:extLst>
          </p:cNvPr>
          <p:cNvSpPr/>
          <p:nvPr/>
        </p:nvSpPr>
        <p:spPr>
          <a:xfrm>
            <a:off x="10646626" y="5711308"/>
            <a:ext cx="870012" cy="787829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67F2D34-7EA6-E8BE-390B-BD2FE8C09079}"/>
              </a:ext>
            </a:extLst>
          </p:cNvPr>
          <p:cNvSpPr/>
          <p:nvPr/>
        </p:nvSpPr>
        <p:spPr>
          <a:xfrm rot="5559361">
            <a:off x="11116090" y="6111207"/>
            <a:ext cx="593325" cy="635429"/>
          </a:xfrm>
          <a:prstGeom prst="ellipse">
            <a:avLst/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5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lock Arc 12">
            <a:extLst>
              <a:ext uri="{FF2B5EF4-FFF2-40B4-BE49-F238E27FC236}">
                <a16:creationId xmlns:a16="http://schemas.microsoft.com/office/drawing/2014/main" id="{2DBDD0C6-F6E0-9824-5E4D-302FF62B0751}"/>
              </a:ext>
            </a:extLst>
          </p:cNvPr>
          <p:cNvSpPr/>
          <p:nvPr/>
        </p:nvSpPr>
        <p:spPr>
          <a:xfrm rot="18992590">
            <a:off x="459157" y="504917"/>
            <a:ext cx="781677" cy="628972"/>
          </a:xfrm>
          <a:prstGeom prst="blockArc">
            <a:avLst>
              <a:gd name="adj1" fmla="val 10800000"/>
              <a:gd name="adj2" fmla="val 21240864"/>
              <a:gd name="adj3" fmla="val 28661"/>
            </a:avLst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E97EA7-8C01-4F75-872C-8FA2CB7A0810}"/>
              </a:ext>
            </a:extLst>
          </p:cNvPr>
          <p:cNvSpPr txBox="1"/>
          <p:nvPr/>
        </p:nvSpPr>
        <p:spPr>
          <a:xfrm>
            <a:off x="1350009" y="40541"/>
            <a:ext cx="10061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7E"/>
                </a:solidFill>
                <a:latin typeface="Tw Cen MT"/>
                <a:ea typeface="+mj-ea"/>
                <a:cs typeface="+mj-cs"/>
              </a:rPr>
              <a:t>Simple MCQ-style questions may be better for bigger groups, where it’s quicker for students to answer, easier for you to interpret the results, and simpler to explain. </a:t>
            </a:r>
            <a:endParaRPr lang="en-GB" sz="2800" b="1" dirty="0">
              <a:solidFill>
                <a:srgbClr val="FF007E"/>
              </a:solidFill>
            </a:endParaRPr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2" name="Add-in 1" title="Mentimeter - Interactive Presentations">
                <a:extLst>
                  <a:ext uri="{FF2B5EF4-FFF2-40B4-BE49-F238E27FC236}">
                    <a16:creationId xmlns:a16="http://schemas.microsoft.com/office/drawing/2014/main" id="{86E2AD47-A41E-89FA-BAEA-7AECAC6C01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8451646"/>
                  </p:ext>
                </p:extLst>
              </p:nvPr>
            </p:nvGraphicFramePr>
            <p:xfrm>
              <a:off x="349982" y="1542369"/>
              <a:ext cx="8572500" cy="482346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2" name="Add-in 1" title="Mentimeter - Interactive Presentations">
                <a:extLst>
                  <a:ext uri="{FF2B5EF4-FFF2-40B4-BE49-F238E27FC236}">
                    <a16:creationId xmlns:a16="http://schemas.microsoft.com/office/drawing/2014/main" id="{86E2AD47-A41E-89FA-BAEA-7AECAC6C01C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9982" y="1542369"/>
                <a:ext cx="8572500" cy="48234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Block Arc 2">
            <a:extLst>
              <a:ext uri="{FF2B5EF4-FFF2-40B4-BE49-F238E27FC236}">
                <a16:creationId xmlns:a16="http://schemas.microsoft.com/office/drawing/2014/main" id="{CF6A36DD-F1DF-148C-60CC-DB747119379C}"/>
              </a:ext>
            </a:extLst>
          </p:cNvPr>
          <p:cNvSpPr/>
          <p:nvPr/>
        </p:nvSpPr>
        <p:spPr>
          <a:xfrm rot="18992590">
            <a:off x="30862" y="197272"/>
            <a:ext cx="1073026" cy="745223"/>
          </a:xfrm>
          <a:prstGeom prst="blockArc">
            <a:avLst>
              <a:gd name="adj1" fmla="val 10800000"/>
              <a:gd name="adj2" fmla="val 21240864"/>
              <a:gd name="adj3" fmla="val 28661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7E6ABF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7EAD05C-FE70-521C-7788-9BF577FC21D2}"/>
              </a:ext>
            </a:extLst>
          </p:cNvPr>
          <p:cNvSpPr/>
          <p:nvPr/>
        </p:nvSpPr>
        <p:spPr>
          <a:xfrm>
            <a:off x="8922482" y="2516830"/>
            <a:ext cx="2992999" cy="2667911"/>
          </a:xfrm>
          <a:prstGeom prst="ellipse">
            <a:avLst/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67F9D1-E414-B7E8-7635-CA8FFFE2145C}"/>
              </a:ext>
            </a:extLst>
          </p:cNvPr>
          <p:cNvSpPr txBox="1"/>
          <p:nvPr/>
        </p:nvSpPr>
        <p:spPr>
          <a:xfrm>
            <a:off x="9129873" y="3158601"/>
            <a:ext cx="2749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This can mean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 multiple choice quiz questions…</a:t>
            </a:r>
            <a:endParaRPr lang="en-GB" sz="28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9D2504-046F-AF60-C43D-2E5FF34B6348}"/>
              </a:ext>
            </a:extLst>
          </p:cNvPr>
          <p:cNvSpPr/>
          <p:nvPr/>
        </p:nvSpPr>
        <p:spPr>
          <a:xfrm>
            <a:off x="10767768" y="4855720"/>
            <a:ext cx="636309" cy="608923"/>
          </a:xfrm>
          <a:prstGeom prst="ellips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047A931-DC33-1C61-76C2-CAFB21006966}"/>
              </a:ext>
            </a:extLst>
          </p:cNvPr>
          <p:cNvSpPr/>
          <p:nvPr/>
        </p:nvSpPr>
        <p:spPr>
          <a:xfrm rot="5559361">
            <a:off x="11081187" y="5219903"/>
            <a:ext cx="464853" cy="489481"/>
          </a:xfrm>
          <a:prstGeom prst="ellipse">
            <a:avLst/>
          </a:prstGeom>
          <a:solidFill>
            <a:srgbClr val="FF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59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4" name="Add-in 3" title="Mentimeter - Interactive Presentations">
                <a:extLst>
                  <a:ext uri="{FF2B5EF4-FFF2-40B4-BE49-F238E27FC236}">
                    <a16:creationId xmlns:a16="http://schemas.microsoft.com/office/drawing/2014/main" id="{A060B6DF-206B-7AB0-C31B-7F1D103C36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850277"/>
                  </p:ext>
                </p:extLst>
              </p:nvPr>
            </p:nvGraphicFramePr>
            <p:xfrm>
              <a:off x="1072312" y="866442"/>
              <a:ext cx="8572500" cy="482346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Add-in 3" title="Mentimeter - Interactive Presentations">
                <a:extLst>
                  <a:ext uri="{FF2B5EF4-FFF2-40B4-BE49-F238E27FC236}">
                    <a16:creationId xmlns:a16="http://schemas.microsoft.com/office/drawing/2014/main" id="{A060B6DF-206B-7AB0-C31B-7F1D103C36C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2312" y="866442"/>
                <a:ext cx="8572500" cy="482346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D7C8E376-5414-823A-5B73-B79D1771CE44}"/>
              </a:ext>
            </a:extLst>
          </p:cNvPr>
          <p:cNvSpPr/>
          <p:nvPr/>
        </p:nvSpPr>
        <p:spPr>
          <a:xfrm>
            <a:off x="9644812" y="3656824"/>
            <a:ext cx="2459205" cy="2334734"/>
          </a:xfrm>
          <a:prstGeom prst="ellipse">
            <a:avLst/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92DB7-3399-543A-D88C-38FD3B85494C}"/>
              </a:ext>
            </a:extLst>
          </p:cNvPr>
          <p:cNvSpPr txBox="1"/>
          <p:nvPr/>
        </p:nvSpPr>
        <p:spPr>
          <a:xfrm>
            <a:off x="10012264" y="4535208"/>
            <a:ext cx="191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… or polls.</a:t>
            </a:r>
            <a:endParaRPr lang="en-GB" sz="28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E3D9FC7-A27E-2239-EE62-B658BD77E1D9}"/>
              </a:ext>
            </a:extLst>
          </p:cNvPr>
          <p:cNvSpPr/>
          <p:nvPr/>
        </p:nvSpPr>
        <p:spPr>
          <a:xfrm>
            <a:off x="11389301" y="5516120"/>
            <a:ext cx="497900" cy="475438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71C43AA-B2C8-A3ED-7BDF-31B0C6347B93}"/>
              </a:ext>
            </a:extLst>
          </p:cNvPr>
          <p:cNvSpPr/>
          <p:nvPr/>
        </p:nvSpPr>
        <p:spPr>
          <a:xfrm rot="5559361">
            <a:off x="11621026" y="5766576"/>
            <a:ext cx="370745" cy="361629"/>
          </a:xfrm>
          <a:prstGeom prst="ellipse">
            <a:avLst/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8FA01835-B7E0-530E-41B3-D0BE1D4E4328}"/>
              </a:ext>
            </a:extLst>
          </p:cNvPr>
          <p:cNvSpPr/>
          <p:nvPr/>
        </p:nvSpPr>
        <p:spPr>
          <a:xfrm rot="6842789">
            <a:off x="10778227" y="506140"/>
            <a:ext cx="1281573" cy="1227384"/>
          </a:xfrm>
          <a:prstGeom prst="triangle">
            <a:avLst>
              <a:gd name="adj" fmla="val 57866"/>
            </a:avLst>
          </a:prstGeom>
          <a:solidFill>
            <a:srgbClr val="FF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7E"/>
              </a:solidFill>
            </a:endParaRPr>
          </a:p>
        </p:txBody>
      </p:sp>
      <p:sp>
        <p:nvSpPr>
          <p:cNvPr id="16" name="Block Arc 15">
            <a:extLst>
              <a:ext uri="{FF2B5EF4-FFF2-40B4-BE49-F238E27FC236}">
                <a16:creationId xmlns:a16="http://schemas.microsoft.com/office/drawing/2014/main" id="{E5595BDA-65FD-6886-01AC-38AA3E20D7D4}"/>
              </a:ext>
            </a:extLst>
          </p:cNvPr>
          <p:cNvSpPr/>
          <p:nvPr/>
        </p:nvSpPr>
        <p:spPr>
          <a:xfrm rot="18992590">
            <a:off x="537519" y="467209"/>
            <a:ext cx="781677" cy="628972"/>
          </a:xfrm>
          <a:prstGeom prst="blockArc">
            <a:avLst>
              <a:gd name="adj1" fmla="val 10800000"/>
              <a:gd name="adj2" fmla="val 21240864"/>
              <a:gd name="adj3" fmla="val 28661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Block Arc 16">
            <a:extLst>
              <a:ext uri="{FF2B5EF4-FFF2-40B4-BE49-F238E27FC236}">
                <a16:creationId xmlns:a16="http://schemas.microsoft.com/office/drawing/2014/main" id="{2D0F0599-368D-B430-AAD5-F5F82AA446BB}"/>
              </a:ext>
            </a:extLst>
          </p:cNvPr>
          <p:cNvSpPr/>
          <p:nvPr/>
        </p:nvSpPr>
        <p:spPr>
          <a:xfrm rot="18992590">
            <a:off x="109224" y="159564"/>
            <a:ext cx="1073026" cy="745223"/>
          </a:xfrm>
          <a:prstGeom prst="blockArc">
            <a:avLst>
              <a:gd name="adj1" fmla="val 10800000"/>
              <a:gd name="adj2" fmla="val 21240864"/>
              <a:gd name="adj3" fmla="val 28661"/>
            </a:avLst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7E6ABF"/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D63A5DD8-FCAD-95F5-9FA5-B1DF0E3DF9C4}"/>
              </a:ext>
            </a:extLst>
          </p:cNvPr>
          <p:cNvSpPr/>
          <p:nvPr/>
        </p:nvSpPr>
        <p:spPr>
          <a:xfrm rot="6842789">
            <a:off x="11083921" y="1047153"/>
            <a:ext cx="965336" cy="877836"/>
          </a:xfrm>
          <a:prstGeom prst="triangle">
            <a:avLst>
              <a:gd name="adj" fmla="val 57866"/>
            </a:avLst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6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lock Arc 12">
            <a:extLst>
              <a:ext uri="{FF2B5EF4-FFF2-40B4-BE49-F238E27FC236}">
                <a16:creationId xmlns:a16="http://schemas.microsoft.com/office/drawing/2014/main" id="{2DBDD0C6-F6E0-9824-5E4D-302FF62B0751}"/>
              </a:ext>
            </a:extLst>
          </p:cNvPr>
          <p:cNvSpPr/>
          <p:nvPr/>
        </p:nvSpPr>
        <p:spPr>
          <a:xfrm rot="14092513">
            <a:off x="242344" y="6046990"/>
            <a:ext cx="634150" cy="465080"/>
          </a:xfrm>
          <a:prstGeom prst="blockArc">
            <a:avLst>
              <a:gd name="adj1" fmla="val 10800000"/>
              <a:gd name="adj2" fmla="val 21240864"/>
              <a:gd name="adj3" fmla="val 28661"/>
            </a:avLst>
          </a:prstGeom>
          <a:solidFill>
            <a:srgbClr val="FF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E97EA7-8C01-4F75-872C-8FA2CB7A0810}"/>
              </a:ext>
            </a:extLst>
          </p:cNvPr>
          <p:cNvSpPr txBox="1"/>
          <p:nvPr/>
        </p:nvSpPr>
        <p:spPr>
          <a:xfrm>
            <a:off x="186792" y="126237"/>
            <a:ext cx="104888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3589EF"/>
                </a:solidFill>
                <a:latin typeface="Tw Cen MT"/>
                <a:ea typeface="+mj-ea"/>
                <a:cs typeface="+mj-cs"/>
              </a:rPr>
              <a:t>For smaller groups, more complex question types may provide useful discussion points.</a:t>
            </a:r>
            <a:endParaRPr lang="en-GB" sz="3000" b="1" dirty="0">
              <a:solidFill>
                <a:srgbClr val="3589EF"/>
              </a:solidFill>
            </a:endParaRPr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CF6A36DD-F1DF-148C-60CC-DB747119379C}"/>
              </a:ext>
            </a:extLst>
          </p:cNvPr>
          <p:cNvSpPr/>
          <p:nvPr/>
        </p:nvSpPr>
        <p:spPr>
          <a:xfrm rot="14072824">
            <a:off x="-35266" y="6132163"/>
            <a:ext cx="896566" cy="545236"/>
          </a:xfrm>
          <a:prstGeom prst="blockArc">
            <a:avLst>
              <a:gd name="adj1" fmla="val 10800000"/>
              <a:gd name="adj2" fmla="val 21240864"/>
              <a:gd name="adj3" fmla="val 28661"/>
            </a:avLst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7E6ABF"/>
              </a:solidFill>
            </a:endParaRPr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4" name="Add-in 3" title="Mentimeter - Interactive Presentations">
                <a:extLst>
                  <a:ext uri="{FF2B5EF4-FFF2-40B4-BE49-F238E27FC236}">
                    <a16:creationId xmlns:a16="http://schemas.microsoft.com/office/drawing/2014/main" id="{76FC0DB6-7714-122B-8098-8E7E588F82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4418116"/>
                  </p:ext>
                </p:extLst>
              </p:nvPr>
            </p:nvGraphicFramePr>
            <p:xfrm>
              <a:off x="488969" y="1279651"/>
              <a:ext cx="8746601" cy="4862129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Add-in 3" title="Mentimeter - Interactive Presentations">
                <a:extLst>
                  <a:ext uri="{FF2B5EF4-FFF2-40B4-BE49-F238E27FC236}">
                    <a16:creationId xmlns:a16="http://schemas.microsoft.com/office/drawing/2014/main" id="{76FC0DB6-7714-122B-8098-8E7E588F82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8969" y="1279651"/>
                <a:ext cx="8746601" cy="4862129"/>
              </a:xfrm>
              <a:prstGeom prst="rect">
                <a:avLst/>
              </a:prstGeom>
            </p:spPr>
          </p:pic>
        </mc:Fallback>
      </mc:AlternateContent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E51F1EB7-F29B-FFEC-ED16-7D297E21F3CE}"/>
              </a:ext>
            </a:extLst>
          </p:cNvPr>
          <p:cNvSpPr/>
          <p:nvPr/>
        </p:nvSpPr>
        <p:spPr>
          <a:xfrm rot="6842789">
            <a:off x="10662857" y="430586"/>
            <a:ext cx="1517249" cy="1397619"/>
          </a:xfrm>
          <a:prstGeom prst="triangle">
            <a:avLst>
              <a:gd name="adj" fmla="val 57866"/>
            </a:avLst>
          </a:prstGeom>
          <a:solidFill>
            <a:srgbClr val="FF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7E"/>
              </a:solidFill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95D61BCE-3F2A-1691-2784-BE0448A5CDB0}"/>
              </a:ext>
            </a:extLst>
          </p:cNvPr>
          <p:cNvSpPr/>
          <p:nvPr/>
        </p:nvSpPr>
        <p:spPr>
          <a:xfrm rot="6842789">
            <a:off x="11238424" y="443274"/>
            <a:ext cx="965336" cy="877836"/>
          </a:xfrm>
          <a:prstGeom prst="triangle">
            <a:avLst>
              <a:gd name="adj" fmla="val 57866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C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EEE260-0D6B-F508-AE4A-BAA3EF1346C3}"/>
              </a:ext>
            </a:extLst>
          </p:cNvPr>
          <p:cNvSpPr/>
          <p:nvPr/>
        </p:nvSpPr>
        <p:spPr>
          <a:xfrm>
            <a:off x="9537747" y="1942153"/>
            <a:ext cx="2566269" cy="2519033"/>
          </a:xfrm>
          <a:prstGeom prst="ellipse">
            <a:avLst/>
          </a:prstGeom>
          <a:solidFill>
            <a:srgbClr val="4F9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D771AD5-AA09-C5B6-3799-19FDF3217474}"/>
              </a:ext>
            </a:extLst>
          </p:cNvPr>
          <p:cNvSpPr/>
          <p:nvPr/>
        </p:nvSpPr>
        <p:spPr>
          <a:xfrm>
            <a:off x="11296514" y="4039353"/>
            <a:ext cx="456653" cy="423793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326FA89-CA48-6A8A-429D-902FFB677B5E}"/>
              </a:ext>
            </a:extLst>
          </p:cNvPr>
          <p:cNvSpPr/>
          <p:nvPr/>
        </p:nvSpPr>
        <p:spPr>
          <a:xfrm rot="5559361">
            <a:off x="11538936" y="4245824"/>
            <a:ext cx="303502" cy="329288"/>
          </a:xfrm>
          <a:prstGeom prst="ellipse">
            <a:avLst/>
          </a:prstGeom>
          <a:solidFill>
            <a:srgbClr val="7E6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A5C04A-D0AB-4F06-3468-50826ECD111C}"/>
              </a:ext>
            </a:extLst>
          </p:cNvPr>
          <p:cNvSpPr txBox="1"/>
          <p:nvPr/>
        </p:nvSpPr>
        <p:spPr>
          <a:xfrm>
            <a:off x="10018068" y="2239763"/>
            <a:ext cx="1844119" cy="17851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200" dirty="0">
                <a:solidFill>
                  <a:srgbClr val="FFFFFF"/>
                </a:solidFill>
                <a:latin typeface="Tw Cen MT"/>
                <a:ea typeface="+mj-ea"/>
                <a:cs typeface="+mj-cs"/>
              </a:rPr>
              <a:t>Open-ended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j-ea"/>
                <a:cs typeface="+mj-cs"/>
              </a:rPr>
              <a:t> or Q&amp;A questions can be used for this.</a:t>
            </a:r>
            <a:endParaRPr lang="en-GB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08628-6B72-BA00-5866-B4671F5B6980}"/>
              </a:ext>
            </a:extLst>
          </p:cNvPr>
          <p:cNvSpPr txBox="1"/>
          <p:nvPr/>
        </p:nvSpPr>
        <p:spPr>
          <a:xfrm>
            <a:off x="9663240" y="5065953"/>
            <a:ext cx="2198947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sz="1800" b="1" dirty="0">
                <a:solidFill>
                  <a:srgbClr val="FF007E"/>
                </a:solidFill>
                <a:latin typeface="Avenir Next LT Pro"/>
              </a:rPr>
              <a:t>Use </a:t>
            </a:r>
            <a:r>
              <a:rPr lang="en-GB" sz="1800" b="1" dirty="0" err="1">
                <a:solidFill>
                  <a:srgbClr val="FF007E"/>
                </a:solidFill>
                <a:latin typeface="Avenir Next LT Pro"/>
              </a:rPr>
              <a:t>Mentimeter</a:t>
            </a:r>
            <a:r>
              <a:rPr lang="en-GB" sz="1800" b="1" dirty="0">
                <a:solidFill>
                  <a:srgbClr val="FF007E"/>
                </a:solidFill>
                <a:latin typeface="Avenir Next LT Pro"/>
              </a:rPr>
              <a:t> or the Teams Q&amp;A to ask any questions you may have.</a:t>
            </a:r>
          </a:p>
        </p:txBody>
      </p:sp>
    </p:spTree>
    <p:extLst>
      <p:ext uri="{BB962C8B-B14F-4D97-AF65-F5344CB8AC3E}">
        <p14:creationId xmlns:p14="http://schemas.microsoft.com/office/powerpoint/2010/main" val="124958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NTIMETER_SERIES_ID_KEY" val="al8nuo2zb3rkixcytxgrf1qqydo2hhxp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webextensions/_rels/webextension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webextensions/_rels/webextension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webextensions/webextension1.xml><?xml version="1.0" encoding="utf-8"?>
<we:webextension xmlns:we="http://schemas.microsoft.com/office/webextensions/webextension/2010/11" id="{74E6F8E5-582B-4C05-8BB0-91A295882309}">
  <we:reference id="wa104379261" version="4.3.0.0" store="en-US" storeType="OMEX"/>
  <we:alternateReferences>
    <we:reference id="wa104379261" version="4.3.0.0" store="wa104379261" storeType="OMEX"/>
  </we:alternateReferences>
  <we:properties>
    <we:property name="MENTIMETER_QUESTION_ID_KEY" value="&quot;gz4dqq4c653y&quot;"/>
  </we:properties>
  <we:bindings/>
  <we:snapshot xmlns:r="http://schemas.openxmlformats.org/officeDocument/2006/relationships" r:embed="rId1"/>
</we:webextension>
</file>

<file path=ppt/webextensions/webextension2.xml><?xml version="1.0" encoding="utf-8"?>
<we:webextension xmlns:we="http://schemas.microsoft.com/office/webextensions/webextension/2010/11" id="{6C5B2E4C-2490-4558-BAE9-5B0A9666E36D}">
  <we:reference id="wa104379261" version="4.3.0.0" store="en-US" storeType="OMEX"/>
  <we:alternateReferences>
    <we:reference id="wa104379261" version="4.3.0.0" store="wa104379261" storeType="OMEX"/>
  </we:alternateReferences>
  <we:properties>
    <we:property name="MENTIMETER_QUESTION_ID_KEY" value="&quot;2b8bg3h4hbak&quot;"/>
  </we:properties>
  <we:bindings/>
  <we:snapshot xmlns:r="http://schemas.openxmlformats.org/officeDocument/2006/relationships" r:embed="rId1"/>
</we:webextension>
</file>

<file path=ppt/webextensions/webextension3.xml><?xml version="1.0" encoding="utf-8"?>
<we:webextension xmlns:we="http://schemas.microsoft.com/office/webextensions/webextension/2010/11" id="{37BFFA00-12E4-4BBE-94B5-0DA375D7E481}">
  <we:reference id="wa104379261" version="4.3.0.0" store="en-US" storeType="OMEX"/>
  <we:alternateReferences>
    <we:reference id="wa104379261" version="4.3.0.0" store="wa104379261" storeType="OMEX"/>
  </we:alternateReferences>
  <we:properties>
    <we:property name="MENTIMETER_QUESTION_ID_KEY" value="&quot;nzbqss5mqnho&quot;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419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Avenir Next LT Pro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Jan-Sarah Harrison-Shakarchy</dc:creator>
  <cp:lastModifiedBy>Jan-Sarah Harrison-Shakarchy</cp:lastModifiedBy>
  <cp:revision>36</cp:revision>
  <dcterms:created xsi:type="dcterms:W3CDTF">2023-10-05T15:43:14Z</dcterms:created>
  <dcterms:modified xsi:type="dcterms:W3CDTF">2023-10-10T10:40:11Z</dcterms:modified>
</cp:coreProperties>
</file>